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0693400" cy="6019800"/>
  <p:notesSz cx="10693400" cy="60198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1866138"/>
            <a:ext cx="9089390" cy="12641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3371088"/>
            <a:ext cx="7485380" cy="1504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384554"/>
            <a:ext cx="4651629" cy="39730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384554"/>
            <a:ext cx="4651629" cy="39730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240792"/>
            <a:ext cx="9624060" cy="9631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384554"/>
            <a:ext cx="9624060" cy="39730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5598414"/>
            <a:ext cx="3421888" cy="300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5598414"/>
            <a:ext cx="2459482" cy="300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5598414"/>
            <a:ext cx="2459482" cy="300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383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383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8911" y="0"/>
            <a:ext cx="9802367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3295" y="0"/>
            <a:ext cx="9723119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375" y="0"/>
            <a:ext cx="10046207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51" y="0"/>
            <a:ext cx="10265663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51" y="0"/>
            <a:ext cx="10411967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51" y="0"/>
            <a:ext cx="10216895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51" y="0"/>
            <a:ext cx="10119359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063" y="0"/>
            <a:ext cx="9680447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383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383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383" cy="6016752"/>
          </a:xfrm>
          <a:prstGeom prst="rect">
            <a:avLst/>
          </a:prstGeom>
        </p:spPr>
      </p:pic>
    </p:spTree>
  </p:cSld>
  <p:clrMapOvr>
    <a:masterClrMapping/>
  </p:clrMapOvr>
  <p:transition spd="fast">
    <p:cut thruBlk="0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2022-09-20T08:31:30Z</dcterms:created>
  <dcterms:modified xsi:type="dcterms:W3CDTF">2022-09-20T08:31:30Z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2022-09-20T00:00:00Z</vt:filetime>
  </property>
  <property fmtid="{D5CDD505-2E9C-101B-9397-08002B2CF9AE}" pid="3" name="Creator">
    <vt:lpwstr>PDF Presentation Adobe Photoshop CC</vt:lpwstr>
  </property>
  <property fmtid="{D5CDD505-2E9C-101B-9397-08002B2CF9AE}" pid="4" name="LastSaved">
    <vt:filetime>2022-09-20T00:00:00Z</vt:filetime>
  </property>
</Properties>
</file>