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notesMasterIdLst>
    <p:notesMasterId r:id="rId14"/>
  </p:notesMasterIdLst>
  <p:sldIdLst>
    <p:sldId id="396" r:id="rId2"/>
    <p:sldId id="545" r:id="rId3"/>
    <p:sldId id="550" r:id="rId4"/>
    <p:sldId id="551" r:id="rId5"/>
    <p:sldId id="552" r:id="rId6"/>
    <p:sldId id="553" r:id="rId7"/>
    <p:sldId id="554" r:id="rId8"/>
    <p:sldId id="556" r:id="rId9"/>
    <p:sldId id="557" r:id="rId10"/>
    <p:sldId id="560" r:id="rId11"/>
    <p:sldId id="559" r:id="rId12"/>
    <p:sldId id="544" r:id="rId13"/>
  </p:sldIdLst>
  <p:sldSz cx="10691813" cy="7559675"/>
  <p:notesSz cx="6797675" cy="9928225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63">
          <p15:clr>
            <a:srgbClr val="A4A3A4"/>
          </p15:clr>
        </p15:guide>
        <p15:guide id="2" orient="horz" pos="907">
          <p15:clr>
            <a:srgbClr val="A4A3A4"/>
          </p15:clr>
        </p15:guide>
        <p15:guide id="3" pos="533">
          <p15:clr>
            <a:srgbClr val="A4A3A4"/>
          </p15:clr>
        </p15:guide>
        <p15:guide id="4" pos="107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Горина Екатерина Леонидовна" initials="" lastIdx="2" clrIdx="0"/>
  <p:cmAuthor id="1" name="extrena" initials="" lastIdx="7" clrIdx="1"/>
  <p:cmAuthor id="2" name="AnfimovaAA" initials="A" lastIdx="1" clrIdx="2">
    <p:extLst>
      <p:ext uri="{19B8F6BF-5375-455C-9EA6-DF929625EA0E}">
        <p15:presenceInfo xmlns:p15="http://schemas.microsoft.com/office/powerpoint/2012/main" xmlns="" userId="AnfimovaA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D5338"/>
    <a:srgbClr val="C59368"/>
    <a:srgbClr val="F7F2E5"/>
    <a:srgbClr val="562212"/>
    <a:srgbClr val="EDD8C2"/>
    <a:srgbClr val="F2ECDE"/>
    <a:srgbClr val="000000"/>
    <a:srgbClr val="95959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084" autoAdjust="0"/>
    <p:restoredTop sz="96374" autoAdjust="0"/>
  </p:normalViewPr>
  <p:slideViewPr>
    <p:cSldViewPr snapToGrid="0">
      <p:cViewPr varScale="1">
        <p:scale>
          <a:sx n="104" d="100"/>
          <a:sy n="104" d="100"/>
        </p:scale>
        <p:origin x="-1380" y="-84"/>
      </p:cViewPr>
      <p:guideLst>
        <p:guide orient="horz" pos="363"/>
        <p:guide orient="horz" pos="907"/>
        <p:guide pos="533"/>
        <p:guide pos="107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dLbls/>
        <c:firstSliceAng val="0"/>
      </c:pieChart>
    </c:plotArea>
    <c:legend>
      <c:legendPos val="r"/>
      <c:layout>
        <c:manualLayout>
          <c:xMode val="edge"/>
          <c:yMode val="edge"/>
          <c:x val="0.55126298010285602"/>
          <c:y val="0.35378468243219785"/>
          <c:w val="0.43430837164562341"/>
          <c:h val="0.4503015360396338"/>
        </c:manualLayout>
      </c:layout>
    </c:legend>
    <c:plotVisOnly val="1"/>
    <c:dispBlanksAs val="zero"/>
  </c:chart>
  <c:spPr>
    <a:noFill/>
  </c:spPr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8.9879074045207827E-2"/>
          <c:y val="5.6261133170102222E-2"/>
          <c:w val="0.40461344975478919"/>
          <c:h val="0.876225507025775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Бизнес-план</c:v>
                </c:pt>
              </c:strCache>
            </c:strRef>
          </c:tx>
          <c:explosion val="20"/>
          <c:dPt>
            <c:idx val="0"/>
            <c:explosion val="17"/>
            <c:spPr>
              <a:solidFill>
                <a:srgbClr val="A88069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2A6-49C5-BAFA-9869957D1BE5}"/>
              </c:ext>
            </c:extLst>
          </c:dPt>
          <c:dPt>
            <c:idx val="1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2A6-49C5-BAFA-9869957D1BE5}"/>
              </c:ext>
            </c:extLst>
          </c:dPt>
          <c:cat>
            <c:strRef>
              <c:f>Лист1!$A$2:$A$3</c:f>
              <c:strCache>
                <c:ptCount val="2"/>
                <c:pt idx="0">
                  <c:v>Грант</c:v>
                </c:pt>
                <c:pt idx="1">
                  <c:v>Софинансирование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2A6-49C5-BAFA-9869957D1BE5}"/>
            </c:ext>
          </c:extLst>
        </c:ser>
        <c:dLbls/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baseline="0">
                <a:latin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aseline="0">
                <a:latin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0969551468912633"/>
          <c:y val="0.35378468243219785"/>
          <c:w val="0.47587576910944723"/>
          <c:h val="0.4503015360396338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0.jpeg"/><Relationship Id="rId2" Type="http://schemas.openxmlformats.org/officeDocument/2006/relationships/image" Target="../media/image16.png"/><Relationship Id="rId1" Type="http://schemas.openxmlformats.org/officeDocument/2006/relationships/image" Target="../media/image15.jpeg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microsoft.com/office/2007/relationships/hdphoto" Target="../media/hdphoto3.wdp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1.jpeg"/><Relationship Id="rId3" Type="http://schemas.openxmlformats.org/officeDocument/2006/relationships/image" Target="../media/image161.png"/><Relationship Id="rId7" Type="http://schemas.openxmlformats.org/officeDocument/2006/relationships/image" Target="../media/image191.jpeg"/><Relationship Id="rId2" Type="http://schemas.openxmlformats.org/officeDocument/2006/relationships/image" Target="../media/image151.jpeg"/><Relationship Id="rId1" Type="http://schemas.openxmlformats.org/officeDocument/2006/relationships/image" Target="../media/image211.png"/><Relationship Id="rId6" Type="http://schemas.openxmlformats.org/officeDocument/2006/relationships/image" Target="../media/image181.png"/><Relationship Id="rId5" Type="http://schemas.microsoft.com/office/2007/relationships/hdphoto" Target="../media/hdphoto3.wdp"/><Relationship Id="rId4" Type="http://schemas.openxmlformats.org/officeDocument/2006/relationships/image" Target="../media/image17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1A6979-30CC-4178-B20B-56EDA3356865}" type="doc">
      <dgm:prSet loTypeId="urn:microsoft.com/office/officeart/2005/8/layout/hList6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4F88160A-8FDC-4C54-945E-21E459AFD57A}">
      <dgm:prSet phldrT="[Текст]" custT="1"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900" dirty="0" smtClean="0">
              <a:solidFill>
                <a:srgbClr val="2D201F"/>
              </a:solidFill>
            </a:rPr>
            <a:t>Просроченная задолженность по налогам, сборам не более 1 тыс. руб.</a:t>
          </a:r>
        </a:p>
        <a:p>
          <a:pPr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dirty="0" smtClean="0">
            <a:solidFill>
              <a:srgbClr val="2D201F"/>
            </a:solidFill>
          </a:endParaRPr>
        </a:p>
        <a:p>
          <a:pPr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dirty="0" smtClean="0">
              <a:solidFill>
                <a:srgbClr val="2D201F"/>
              </a:solidFill>
            </a:rPr>
            <a:t>Отсутствие просроченной задолженности по возврату в областной бюджет субсидий и бюджетных инвестиций</a:t>
          </a:r>
          <a:endParaRPr lang="ru-RU" sz="1900" dirty="0">
            <a:solidFill>
              <a:srgbClr val="2D201F"/>
            </a:solidFill>
          </a:endParaRPr>
        </a:p>
      </dgm:t>
    </dgm:pt>
    <dgm:pt modelId="{52BD2B27-5163-47A4-91C0-5BDE775F54B1}" type="parTrans" cxnId="{4ABD1E05-0C3E-40D1-99D9-028C5588FD0F}">
      <dgm:prSet/>
      <dgm:spPr/>
      <dgm:t>
        <a:bodyPr/>
        <a:lstStyle/>
        <a:p>
          <a:endParaRPr lang="ru-RU"/>
        </a:p>
      </dgm:t>
    </dgm:pt>
    <dgm:pt modelId="{E1318894-1D89-49D2-AC5F-99A1E2DD30E8}" type="sibTrans" cxnId="{4ABD1E05-0C3E-40D1-99D9-028C5588FD0F}">
      <dgm:prSet/>
      <dgm:spPr/>
      <dgm:t>
        <a:bodyPr/>
        <a:lstStyle/>
        <a:p>
          <a:endParaRPr lang="ru-RU"/>
        </a:p>
      </dgm:t>
    </dgm:pt>
    <dgm:pt modelId="{B03B8BB8-59A2-4B9F-BB99-4B8F80C6DBDB}">
      <dgm:prSet phldrT="[Текст]" custT="1"/>
      <dgm:spPr>
        <a:solidFill>
          <a:schemeClr val="accent2">
            <a:lumMod val="40000"/>
            <a:lumOff val="60000"/>
            <a:alpha val="70000"/>
          </a:schemeClr>
        </a:solidFill>
      </dgm:spPr>
      <dgm:t>
        <a:bodyPr/>
        <a:lstStyle/>
        <a:p>
          <a:pPr algn="l"/>
          <a:r>
            <a:rPr lang="ru-RU" sz="1900" dirty="0" smtClean="0">
              <a:solidFill>
                <a:srgbClr val="2D201F"/>
              </a:solidFill>
            </a:rPr>
            <a:t>Юридические лица не находятся в процессе реорганизации, ликвидации, не введена процедура банкротства, деятельность не приостановлена </a:t>
          </a:r>
        </a:p>
        <a:p>
          <a:pPr algn="l"/>
          <a:endParaRPr lang="ru-RU" sz="1900" dirty="0" smtClean="0">
            <a:solidFill>
              <a:srgbClr val="2D201F"/>
            </a:solidFill>
          </a:endParaRPr>
        </a:p>
        <a:p>
          <a:pPr algn="l"/>
          <a:r>
            <a:rPr lang="ru-RU" sz="1900" dirty="0" smtClean="0">
              <a:solidFill>
                <a:srgbClr val="2D201F"/>
              </a:solidFill>
            </a:rPr>
            <a:t>Индивидуальные предприниматели не прекратили деятельность </a:t>
          </a:r>
          <a:endParaRPr lang="ru-RU" sz="1900" dirty="0">
            <a:solidFill>
              <a:srgbClr val="2D201F"/>
            </a:solidFill>
          </a:endParaRPr>
        </a:p>
      </dgm:t>
    </dgm:pt>
    <dgm:pt modelId="{24C3009E-28EA-4F3B-9B9B-3864C27751C1}" type="parTrans" cxnId="{D7F148DC-F184-4AF0-A8FE-9B9FFC7267FD}">
      <dgm:prSet/>
      <dgm:spPr/>
      <dgm:t>
        <a:bodyPr/>
        <a:lstStyle/>
        <a:p>
          <a:endParaRPr lang="ru-RU"/>
        </a:p>
      </dgm:t>
    </dgm:pt>
    <dgm:pt modelId="{799206BE-F075-48CC-A68F-B6DC3D2C70EE}" type="sibTrans" cxnId="{D7F148DC-F184-4AF0-A8FE-9B9FFC7267FD}">
      <dgm:prSet/>
      <dgm:spPr/>
      <dgm:t>
        <a:bodyPr/>
        <a:lstStyle/>
        <a:p>
          <a:endParaRPr lang="ru-RU"/>
        </a:p>
      </dgm:t>
    </dgm:pt>
    <dgm:pt modelId="{A03F8E09-154D-474C-B59D-BA36D8B05DC3}">
      <dgm:prSet phldrT="[Текст]" custT="1"/>
      <dgm:spPr>
        <a:solidFill>
          <a:schemeClr val="accent2">
            <a:lumMod val="20000"/>
            <a:lumOff val="80000"/>
            <a:alpha val="50000"/>
          </a:schemeClr>
        </a:solidFill>
      </dgm:spPr>
      <dgm:t>
        <a:bodyPr/>
        <a:lstStyle/>
        <a:p>
          <a:pPr algn="l"/>
          <a:r>
            <a:rPr lang="ru-RU" sz="1900" dirty="0" smtClean="0">
              <a:solidFill>
                <a:srgbClr val="2D201F"/>
              </a:solidFill>
            </a:rPr>
            <a:t>Участник конкурса не является иностранным юридическим лицом, а также российским юридическим лицом, в уставном капитале которого доля участия иностранных юридических лиц в совокупности превышает 50 процентов</a:t>
          </a:r>
        </a:p>
      </dgm:t>
    </dgm:pt>
    <dgm:pt modelId="{A86B7F8E-E65B-4B0F-9471-42C8040267A8}" type="parTrans" cxnId="{DB7F9C44-071D-403C-8887-F34263CC516C}">
      <dgm:prSet/>
      <dgm:spPr/>
      <dgm:t>
        <a:bodyPr/>
        <a:lstStyle/>
        <a:p>
          <a:endParaRPr lang="ru-RU"/>
        </a:p>
      </dgm:t>
    </dgm:pt>
    <dgm:pt modelId="{5212946E-00D8-4AF3-8ED1-8BC0AF17BA07}" type="sibTrans" cxnId="{DB7F9C44-071D-403C-8887-F34263CC516C}">
      <dgm:prSet/>
      <dgm:spPr/>
      <dgm:t>
        <a:bodyPr/>
        <a:lstStyle/>
        <a:p>
          <a:endParaRPr lang="ru-RU"/>
        </a:p>
      </dgm:t>
    </dgm:pt>
    <dgm:pt modelId="{D57244B4-BBC1-4AF0-8FD0-E8B55B4E9ABF}" type="pres">
      <dgm:prSet presAssocID="{341A6979-30CC-4178-B20B-56EDA335686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5D46A0-9F8E-4D7A-9991-53D619C59656}" type="pres">
      <dgm:prSet presAssocID="{4F88160A-8FDC-4C54-945E-21E459AFD57A}" presName="node" presStyleLbl="node1" presStyleIdx="0" presStyleCnt="3" custScaleX="26110" custLinFactNeighborX="-65735" custLinFactNeighborY="46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516F0D-104E-48B7-B954-1D4EE8A98DEE}" type="pres">
      <dgm:prSet presAssocID="{E1318894-1D89-49D2-AC5F-99A1E2DD30E8}" presName="sibTrans" presStyleCnt="0"/>
      <dgm:spPr/>
    </dgm:pt>
    <dgm:pt modelId="{2F12B856-DC1C-4ACD-8AC3-F267E8584919}" type="pres">
      <dgm:prSet presAssocID="{B03B8BB8-59A2-4B9F-BB99-4B8F80C6DBDB}" presName="node" presStyleLbl="node1" presStyleIdx="1" presStyleCnt="3" custScaleX="29709" custLinFactNeighborX="-4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3BF4BA-0525-46EE-B0DF-FFFB95EA5EF6}" type="pres">
      <dgm:prSet presAssocID="{799206BE-F075-48CC-A68F-B6DC3D2C70EE}" presName="sibTrans" presStyleCnt="0"/>
      <dgm:spPr/>
    </dgm:pt>
    <dgm:pt modelId="{6BED8382-6FCC-4833-A6EC-0AE889285487}" type="pres">
      <dgm:prSet presAssocID="{A03F8E09-154D-474C-B59D-BA36D8B05DC3}" presName="node" presStyleLbl="node1" presStyleIdx="2" presStyleCnt="3" custScaleX="283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380A2B-A66C-4FEB-89FB-BBF4DBEEEBDF}" type="presOf" srcId="{341A6979-30CC-4178-B20B-56EDA3356865}" destId="{D57244B4-BBC1-4AF0-8FD0-E8B55B4E9ABF}" srcOrd="0" destOrd="0" presId="urn:microsoft.com/office/officeart/2005/8/layout/hList6"/>
    <dgm:cxn modelId="{DB7F9C44-071D-403C-8887-F34263CC516C}" srcId="{341A6979-30CC-4178-B20B-56EDA3356865}" destId="{A03F8E09-154D-474C-B59D-BA36D8B05DC3}" srcOrd="2" destOrd="0" parTransId="{A86B7F8E-E65B-4B0F-9471-42C8040267A8}" sibTransId="{5212946E-00D8-4AF3-8ED1-8BC0AF17BA07}"/>
    <dgm:cxn modelId="{CB4643B2-0AD7-4DAF-B450-BF77A0102379}" type="presOf" srcId="{4F88160A-8FDC-4C54-945E-21E459AFD57A}" destId="{835D46A0-9F8E-4D7A-9991-53D619C59656}" srcOrd="0" destOrd="0" presId="urn:microsoft.com/office/officeart/2005/8/layout/hList6"/>
    <dgm:cxn modelId="{29965987-A47F-4C58-9340-EEDCF1592C3E}" type="presOf" srcId="{B03B8BB8-59A2-4B9F-BB99-4B8F80C6DBDB}" destId="{2F12B856-DC1C-4ACD-8AC3-F267E8584919}" srcOrd="0" destOrd="0" presId="urn:microsoft.com/office/officeart/2005/8/layout/hList6"/>
    <dgm:cxn modelId="{29263EEC-CE14-49F8-BCEE-6AEF051F5E56}" type="presOf" srcId="{A03F8E09-154D-474C-B59D-BA36D8B05DC3}" destId="{6BED8382-6FCC-4833-A6EC-0AE889285487}" srcOrd="0" destOrd="0" presId="urn:microsoft.com/office/officeart/2005/8/layout/hList6"/>
    <dgm:cxn modelId="{D7F148DC-F184-4AF0-A8FE-9B9FFC7267FD}" srcId="{341A6979-30CC-4178-B20B-56EDA3356865}" destId="{B03B8BB8-59A2-4B9F-BB99-4B8F80C6DBDB}" srcOrd="1" destOrd="0" parTransId="{24C3009E-28EA-4F3B-9B9B-3864C27751C1}" sibTransId="{799206BE-F075-48CC-A68F-B6DC3D2C70EE}"/>
    <dgm:cxn modelId="{4ABD1E05-0C3E-40D1-99D9-028C5588FD0F}" srcId="{341A6979-30CC-4178-B20B-56EDA3356865}" destId="{4F88160A-8FDC-4C54-945E-21E459AFD57A}" srcOrd="0" destOrd="0" parTransId="{52BD2B27-5163-47A4-91C0-5BDE775F54B1}" sibTransId="{E1318894-1D89-49D2-AC5F-99A1E2DD30E8}"/>
    <dgm:cxn modelId="{CFD788F0-2B1F-4C01-92E7-09CDF82C4607}" type="presParOf" srcId="{D57244B4-BBC1-4AF0-8FD0-E8B55B4E9ABF}" destId="{835D46A0-9F8E-4D7A-9991-53D619C59656}" srcOrd="0" destOrd="0" presId="urn:microsoft.com/office/officeart/2005/8/layout/hList6"/>
    <dgm:cxn modelId="{4D61CC0D-DC91-4049-8752-13E370B4D852}" type="presParOf" srcId="{D57244B4-BBC1-4AF0-8FD0-E8B55B4E9ABF}" destId="{4F516F0D-104E-48B7-B954-1D4EE8A98DEE}" srcOrd="1" destOrd="0" presId="urn:microsoft.com/office/officeart/2005/8/layout/hList6"/>
    <dgm:cxn modelId="{38D3F1D5-DE61-4CF7-8639-AB702A4FA96B}" type="presParOf" srcId="{D57244B4-BBC1-4AF0-8FD0-E8B55B4E9ABF}" destId="{2F12B856-DC1C-4ACD-8AC3-F267E8584919}" srcOrd="2" destOrd="0" presId="urn:microsoft.com/office/officeart/2005/8/layout/hList6"/>
    <dgm:cxn modelId="{55D3E107-A04D-4B8C-8C26-586C24E5BE5F}" type="presParOf" srcId="{D57244B4-BBC1-4AF0-8FD0-E8B55B4E9ABF}" destId="{CE3BF4BA-0525-46EE-B0DF-FFFB95EA5EF6}" srcOrd="3" destOrd="0" presId="urn:microsoft.com/office/officeart/2005/8/layout/hList6"/>
    <dgm:cxn modelId="{BC25F6D0-F0C3-4360-80CA-23F520D6DBB3}" type="presParOf" srcId="{D57244B4-BBC1-4AF0-8FD0-E8B55B4E9ABF}" destId="{6BED8382-6FCC-4833-A6EC-0AE889285487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67D6E4C-3516-47CF-BE21-3312349EF0C3}" type="doc">
      <dgm:prSet loTypeId="urn:microsoft.com/office/officeart/2005/8/layout/list1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700FCAD-7D19-47B2-9CCE-0D0CB5340608}">
      <dgm:prSet phldrT="[Текст]" custT="1"/>
      <dgm:spPr/>
      <dgm:t>
        <a:bodyPr/>
        <a:lstStyle/>
        <a:p>
          <a:r>
            <a:rPr lang="ru-RU" sz="1650" dirty="0" smtClean="0"/>
            <a:t>Участник конкурса не получал средства из областного бюджета на аналогичные цели</a:t>
          </a:r>
          <a:endParaRPr lang="ru-RU" sz="1650" dirty="0"/>
        </a:p>
      </dgm:t>
    </dgm:pt>
    <dgm:pt modelId="{47E2C6AD-3BAD-465D-AB04-2CCD23C40094}" type="parTrans" cxnId="{C12856AA-B73F-4623-9267-0E622B113CD4}">
      <dgm:prSet/>
      <dgm:spPr/>
      <dgm:t>
        <a:bodyPr/>
        <a:lstStyle/>
        <a:p>
          <a:endParaRPr lang="ru-RU" sz="1400"/>
        </a:p>
      </dgm:t>
    </dgm:pt>
    <dgm:pt modelId="{A0998EC1-F21C-4FFA-B468-927BB4F31C9F}" type="sibTrans" cxnId="{C12856AA-B73F-4623-9267-0E622B113CD4}">
      <dgm:prSet/>
      <dgm:spPr/>
      <dgm:t>
        <a:bodyPr/>
        <a:lstStyle/>
        <a:p>
          <a:endParaRPr lang="ru-RU" sz="1400"/>
        </a:p>
      </dgm:t>
    </dgm:pt>
    <dgm:pt modelId="{C8DF50EA-559A-447C-B408-4E4CCE8F0C56}">
      <dgm:prSet phldrT="[Текст]" custT="1"/>
      <dgm:spPr/>
      <dgm:t>
        <a:bodyPr/>
        <a:lstStyle/>
        <a:p>
          <a:r>
            <a:rPr lang="ru-RU" sz="1650" dirty="0" smtClean="0"/>
            <a:t>Индивидуальный предприниматель не должен являться физическим лицом, входящим в состав учредителей юридических лиц, ранее получавших грант в соответствии с настоящим Порядком и (или) подавших заявку на участие в рамках одного конкурса</a:t>
          </a:r>
          <a:endParaRPr lang="ru-RU" sz="1650" dirty="0"/>
        </a:p>
      </dgm:t>
    </dgm:pt>
    <dgm:pt modelId="{A5B03806-ACD3-4B08-8EEC-4EEA537866FE}" type="parTrans" cxnId="{E9151ED5-D740-4A85-984B-BE97AE23B7DB}">
      <dgm:prSet/>
      <dgm:spPr/>
      <dgm:t>
        <a:bodyPr/>
        <a:lstStyle/>
        <a:p>
          <a:endParaRPr lang="ru-RU" sz="1400"/>
        </a:p>
      </dgm:t>
    </dgm:pt>
    <dgm:pt modelId="{F334B359-81C8-4D0A-A1CA-DF074D221314}" type="sibTrans" cxnId="{E9151ED5-D740-4A85-984B-BE97AE23B7DB}">
      <dgm:prSet/>
      <dgm:spPr/>
      <dgm:t>
        <a:bodyPr/>
        <a:lstStyle/>
        <a:p>
          <a:endParaRPr lang="ru-RU" sz="1400"/>
        </a:p>
      </dgm:t>
    </dgm:pt>
    <dgm:pt modelId="{218A2682-CFAF-42B4-8D49-24AFB4FED151}">
      <dgm:prSet custT="1"/>
      <dgm:spPr/>
      <dgm:t>
        <a:bodyPr/>
        <a:lstStyle/>
        <a:p>
          <a:r>
            <a:rPr lang="ru-RU" sz="1650" dirty="0" smtClean="0"/>
            <a:t>В состав учредителей юридического лица не должны входить физические и юридические лица, которые являются учредителями иных юридических лиц, ранее получавших грант в соответствии с настоящим Порядком и (или) подавших заявку на участие в рамках одного конкурса, и (или) являющиеся индивидуальными предпринимателями, ранее получавшими грант в соответствии с настоящим Порядком и (или) подавшими заявку на участие в рамках одного конкурса</a:t>
          </a:r>
          <a:endParaRPr lang="ru-RU" sz="1650" dirty="0"/>
        </a:p>
      </dgm:t>
    </dgm:pt>
    <dgm:pt modelId="{DCA56AC6-B7CE-41B4-A274-53F432F0300C}" type="parTrans" cxnId="{6A90182E-605E-41A8-AC34-F97210D47C94}">
      <dgm:prSet/>
      <dgm:spPr/>
      <dgm:t>
        <a:bodyPr/>
        <a:lstStyle/>
        <a:p>
          <a:endParaRPr lang="ru-RU" sz="1400"/>
        </a:p>
      </dgm:t>
    </dgm:pt>
    <dgm:pt modelId="{2F9258DD-D937-41C0-ABA5-07E36CE191A1}" type="sibTrans" cxnId="{6A90182E-605E-41A8-AC34-F97210D47C94}">
      <dgm:prSet/>
      <dgm:spPr/>
      <dgm:t>
        <a:bodyPr/>
        <a:lstStyle/>
        <a:p>
          <a:endParaRPr lang="ru-RU" sz="1400"/>
        </a:p>
      </dgm:t>
    </dgm:pt>
    <dgm:pt modelId="{1865022B-7DD3-40D9-A2BC-61830DCACA19}" type="pres">
      <dgm:prSet presAssocID="{667D6E4C-3516-47CF-BE21-3312349EF0C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A60FD0A-248A-4E8E-8212-82F8AE966A21}" type="pres">
      <dgm:prSet presAssocID="{2700FCAD-7D19-47B2-9CCE-0D0CB5340608}" presName="parentLin" presStyleCnt="0"/>
      <dgm:spPr/>
      <dgm:t>
        <a:bodyPr/>
        <a:lstStyle/>
        <a:p>
          <a:endParaRPr lang="ru-RU"/>
        </a:p>
      </dgm:t>
    </dgm:pt>
    <dgm:pt modelId="{C05355FF-D3CB-4A4D-A3F2-A69A073CF618}" type="pres">
      <dgm:prSet presAssocID="{2700FCAD-7D19-47B2-9CCE-0D0CB534060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64F592AD-1C1E-4A07-93BB-819F2EA7B1F5}" type="pres">
      <dgm:prSet presAssocID="{2700FCAD-7D19-47B2-9CCE-0D0CB5340608}" presName="parentText" presStyleLbl="node1" presStyleIdx="0" presStyleCnt="3" custScaleX="132591" custScaleY="47460" custLinFactNeighborX="-24203" custLinFactNeighborY="31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260810-764A-43B7-8C3D-99070DD208C2}" type="pres">
      <dgm:prSet presAssocID="{2700FCAD-7D19-47B2-9CCE-0D0CB5340608}" presName="negativeSpace" presStyleCnt="0"/>
      <dgm:spPr/>
      <dgm:t>
        <a:bodyPr/>
        <a:lstStyle/>
        <a:p>
          <a:endParaRPr lang="ru-RU"/>
        </a:p>
      </dgm:t>
    </dgm:pt>
    <dgm:pt modelId="{CD8E7C04-569A-4D9C-BEA2-02663B0A2D15}" type="pres">
      <dgm:prSet presAssocID="{2700FCAD-7D19-47B2-9CCE-0D0CB5340608}" presName="childText" presStyleLbl="conFgAcc1" presStyleIdx="0" presStyleCnt="3" custScaleY="60625" custLinFactNeighborY="59583">
        <dgm:presLayoutVars>
          <dgm:bulletEnabled val="1"/>
        </dgm:presLayoutVars>
      </dgm:prSet>
      <dgm:spPr>
        <a:solidFill>
          <a:srgbClr val="ED5338">
            <a:alpha val="90000"/>
          </a:srgbClr>
        </a:solidFill>
      </dgm:spPr>
      <dgm:t>
        <a:bodyPr/>
        <a:lstStyle/>
        <a:p>
          <a:endParaRPr lang="ru-RU"/>
        </a:p>
      </dgm:t>
    </dgm:pt>
    <dgm:pt modelId="{0CA282DA-D3F0-40A5-8CA0-A29212B1587A}" type="pres">
      <dgm:prSet presAssocID="{A0998EC1-F21C-4FFA-B468-927BB4F31C9F}" presName="spaceBetweenRectangles" presStyleCnt="0"/>
      <dgm:spPr/>
      <dgm:t>
        <a:bodyPr/>
        <a:lstStyle/>
        <a:p>
          <a:endParaRPr lang="ru-RU"/>
        </a:p>
      </dgm:t>
    </dgm:pt>
    <dgm:pt modelId="{62C101EC-7F13-4398-9269-0B2E5D11CCE6}" type="pres">
      <dgm:prSet presAssocID="{C8DF50EA-559A-447C-B408-4E4CCE8F0C56}" presName="parentLin" presStyleCnt="0"/>
      <dgm:spPr/>
      <dgm:t>
        <a:bodyPr/>
        <a:lstStyle/>
        <a:p>
          <a:endParaRPr lang="ru-RU"/>
        </a:p>
      </dgm:t>
    </dgm:pt>
    <dgm:pt modelId="{07E49476-5A6C-4050-8CF6-2AD9F702CB26}" type="pres">
      <dgm:prSet presAssocID="{C8DF50EA-559A-447C-B408-4E4CCE8F0C5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0EC9958-D61A-4913-8416-660212D2116A}" type="pres">
      <dgm:prSet presAssocID="{C8DF50EA-559A-447C-B408-4E4CCE8F0C56}" presName="parentText" presStyleLbl="node1" presStyleIdx="1" presStyleCnt="3" custScaleX="132591" custScaleY="59440" custLinFactNeighborX="-23942" custLinFactNeighborY="-12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6F232D-0AF5-46AC-B7AF-E49C4E6EAD51}" type="pres">
      <dgm:prSet presAssocID="{C8DF50EA-559A-447C-B408-4E4CCE8F0C56}" presName="negativeSpace" presStyleCnt="0"/>
      <dgm:spPr/>
      <dgm:t>
        <a:bodyPr/>
        <a:lstStyle/>
        <a:p>
          <a:endParaRPr lang="ru-RU"/>
        </a:p>
      </dgm:t>
    </dgm:pt>
    <dgm:pt modelId="{6E9AD04A-C292-4AFC-8BF6-BB007D758BB2}" type="pres">
      <dgm:prSet presAssocID="{C8DF50EA-559A-447C-B408-4E4CCE8F0C56}" presName="childText" presStyleLbl="conFgAcc1" presStyleIdx="1" presStyleCnt="3" custScaleY="59440" custLinFactNeighborX="537" custLinFactNeighborY="32963">
        <dgm:presLayoutVars>
          <dgm:bulletEnabled val="1"/>
        </dgm:presLayoutVars>
      </dgm:prSet>
      <dgm:spPr>
        <a:solidFill>
          <a:srgbClr val="ED5338">
            <a:alpha val="90000"/>
          </a:srgbClr>
        </a:solidFill>
      </dgm:spPr>
      <dgm:t>
        <a:bodyPr/>
        <a:lstStyle/>
        <a:p>
          <a:endParaRPr lang="ru-RU"/>
        </a:p>
      </dgm:t>
    </dgm:pt>
    <dgm:pt modelId="{8CC49BA6-BEA5-4447-9E90-32A772E48536}" type="pres">
      <dgm:prSet presAssocID="{F334B359-81C8-4D0A-A1CA-DF074D221314}" presName="spaceBetweenRectangles" presStyleCnt="0"/>
      <dgm:spPr/>
      <dgm:t>
        <a:bodyPr/>
        <a:lstStyle/>
        <a:p>
          <a:endParaRPr lang="ru-RU"/>
        </a:p>
      </dgm:t>
    </dgm:pt>
    <dgm:pt modelId="{4F231D0D-BE5F-4163-94F3-AE8A5E52A4AD}" type="pres">
      <dgm:prSet presAssocID="{218A2682-CFAF-42B4-8D49-24AFB4FED151}" presName="parentLin" presStyleCnt="0"/>
      <dgm:spPr/>
      <dgm:t>
        <a:bodyPr/>
        <a:lstStyle/>
        <a:p>
          <a:endParaRPr lang="ru-RU"/>
        </a:p>
      </dgm:t>
    </dgm:pt>
    <dgm:pt modelId="{CAEF98FF-0BB5-4F3F-9BFD-E1C8449003E6}" type="pres">
      <dgm:prSet presAssocID="{218A2682-CFAF-42B4-8D49-24AFB4FED151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07049129-01B6-428C-A717-8E6D84065B8C}" type="pres">
      <dgm:prSet presAssocID="{218A2682-CFAF-42B4-8D49-24AFB4FED151}" presName="parentText" presStyleLbl="node1" presStyleIdx="2" presStyleCnt="3" custScaleX="132591" custScaleY="103306" custLinFactNeighborX="-23942" custLinFactNeighborY="199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75B555-F681-4E92-A57A-6EB4B5453A42}" type="pres">
      <dgm:prSet presAssocID="{218A2682-CFAF-42B4-8D49-24AFB4FED151}" presName="negativeSpace" presStyleCnt="0"/>
      <dgm:spPr/>
      <dgm:t>
        <a:bodyPr/>
        <a:lstStyle/>
        <a:p>
          <a:endParaRPr lang="ru-RU"/>
        </a:p>
      </dgm:t>
    </dgm:pt>
    <dgm:pt modelId="{769C3775-5FE9-46BB-821B-42BC8C95F4F5}" type="pres">
      <dgm:prSet presAssocID="{218A2682-CFAF-42B4-8D49-24AFB4FED151}" presName="childText" presStyleLbl="conFgAcc1" presStyleIdx="2" presStyleCnt="3" custScaleY="75755">
        <dgm:presLayoutVars>
          <dgm:bulletEnabled val="1"/>
        </dgm:presLayoutVars>
      </dgm:prSet>
      <dgm:spPr>
        <a:solidFill>
          <a:srgbClr val="ED5338">
            <a:alpha val="90000"/>
          </a:srgbClr>
        </a:solidFill>
      </dgm:spPr>
      <dgm:t>
        <a:bodyPr/>
        <a:lstStyle/>
        <a:p>
          <a:endParaRPr lang="ru-RU"/>
        </a:p>
      </dgm:t>
    </dgm:pt>
  </dgm:ptLst>
  <dgm:cxnLst>
    <dgm:cxn modelId="{C12856AA-B73F-4623-9267-0E622B113CD4}" srcId="{667D6E4C-3516-47CF-BE21-3312349EF0C3}" destId="{2700FCAD-7D19-47B2-9CCE-0D0CB5340608}" srcOrd="0" destOrd="0" parTransId="{47E2C6AD-3BAD-465D-AB04-2CCD23C40094}" sibTransId="{A0998EC1-F21C-4FFA-B468-927BB4F31C9F}"/>
    <dgm:cxn modelId="{0E1DEA77-BCAA-487A-8518-34A31807CFEF}" type="presOf" srcId="{2700FCAD-7D19-47B2-9CCE-0D0CB5340608}" destId="{64F592AD-1C1E-4A07-93BB-819F2EA7B1F5}" srcOrd="1" destOrd="0" presId="urn:microsoft.com/office/officeart/2005/8/layout/list1"/>
    <dgm:cxn modelId="{04D28F1E-6309-4681-98DE-9CBF00A5350F}" type="presOf" srcId="{218A2682-CFAF-42B4-8D49-24AFB4FED151}" destId="{07049129-01B6-428C-A717-8E6D84065B8C}" srcOrd="1" destOrd="0" presId="urn:microsoft.com/office/officeart/2005/8/layout/list1"/>
    <dgm:cxn modelId="{E8BCC067-6D1C-4A19-82CF-F2B56DE633BA}" type="presOf" srcId="{218A2682-CFAF-42B4-8D49-24AFB4FED151}" destId="{CAEF98FF-0BB5-4F3F-9BFD-E1C8449003E6}" srcOrd="0" destOrd="0" presId="urn:microsoft.com/office/officeart/2005/8/layout/list1"/>
    <dgm:cxn modelId="{13FD0522-5E57-47FF-8DD3-1DBA6573D92B}" type="presOf" srcId="{667D6E4C-3516-47CF-BE21-3312349EF0C3}" destId="{1865022B-7DD3-40D9-A2BC-61830DCACA19}" srcOrd="0" destOrd="0" presId="urn:microsoft.com/office/officeart/2005/8/layout/list1"/>
    <dgm:cxn modelId="{6A90182E-605E-41A8-AC34-F97210D47C94}" srcId="{667D6E4C-3516-47CF-BE21-3312349EF0C3}" destId="{218A2682-CFAF-42B4-8D49-24AFB4FED151}" srcOrd="2" destOrd="0" parTransId="{DCA56AC6-B7CE-41B4-A274-53F432F0300C}" sibTransId="{2F9258DD-D937-41C0-ABA5-07E36CE191A1}"/>
    <dgm:cxn modelId="{8F8CE5E1-EB8C-4F50-A5A4-B4FE7F3AE3C7}" type="presOf" srcId="{2700FCAD-7D19-47B2-9CCE-0D0CB5340608}" destId="{C05355FF-D3CB-4A4D-A3F2-A69A073CF618}" srcOrd="0" destOrd="0" presId="urn:microsoft.com/office/officeart/2005/8/layout/list1"/>
    <dgm:cxn modelId="{989F1C1C-6EA6-4E63-BF59-DA7A3C5C103C}" type="presOf" srcId="{C8DF50EA-559A-447C-B408-4E4CCE8F0C56}" destId="{07E49476-5A6C-4050-8CF6-2AD9F702CB26}" srcOrd="0" destOrd="0" presId="urn:microsoft.com/office/officeart/2005/8/layout/list1"/>
    <dgm:cxn modelId="{E9151ED5-D740-4A85-984B-BE97AE23B7DB}" srcId="{667D6E4C-3516-47CF-BE21-3312349EF0C3}" destId="{C8DF50EA-559A-447C-B408-4E4CCE8F0C56}" srcOrd="1" destOrd="0" parTransId="{A5B03806-ACD3-4B08-8EEC-4EEA537866FE}" sibTransId="{F334B359-81C8-4D0A-A1CA-DF074D221314}"/>
    <dgm:cxn modelId="{173EE576-02EA-4C6E-A476-9194687C3D67}" type="presOf" srcId="{C8DF50EA-559A-447C-B408-4E4CCE8F0C56}" destId="{B0EC9958-D61A-4913-8416-660212D2116A}" srcOrd="1" destOrd="0" presId="urn:microsoft.com/office/officeart/2005/8/layout/list1"/>
    <dgm:cxn modelId="{195B87D9-96AE-4080-B244-BA222D44C8B4}" type="presParOf" srcId="{1865022B-7DD3-40D9-A2BC-61830DCACA19}" destId="{AA60FD0A-248A-4E8E-8212-82F8AE966A21}" srcOrd="0" destOrd="0" presId="urn:microsoft.com/office/officeart/2005/8/layout/list1"/>
    <dgm:cxn modelId="{1970C958-8915-4C6B-A71F-66A43E85D401}" type="presParOf" srcId="{AA60FD0A-248A-4E8E-8212-82F8AE966A21}" destId="{C05355FF-D3CB-4A4D-A3F2-A69A073CF618}" srcOrd="0" destOrd="0" presId="urn:microsoft.com/office/officeart/2005/8/layout/list1"/>
    <dgm:cxn modelId="{80FB471F-C4DE-483B-A9F9-4331B2B115D4}" type="presParOf" srcId="{AA60FD0A-248A-4E8E-8212-82F8AE966A21}" destId="{64F592AD-1C1E-4A07-93BB-819F2EA7B1F5}" srcOrd="1" destOrd="0" presId="urn:microsoft.com/office/officeart/2005/8/layout/list1"/>
    <dgm:cxn modelId="{92553097-57A5-494F-9541-A41A3AFEE140}" type="presParOf" srcId="{1865022B-7DD3-40D9-A2BC-61830DCACA19}" destId="{15260810-764A-43B7-8C3D-99070DD208C2}" srcOrd="1" destOrd="0" presId="urn:microsoft.com/office/officeart/2005/8/layout/list1"/>
    <dgm:cxn modelId="{A8B0F594-0FC5-4D7B-AB48-75F243C26225}" type="presParOf" srcId="{1865022B-7DD3-40D9-A2BC-61830DCACA19}" destId="{CD8E7C04-569A-4D9C-BEA2-02663B0A2D15}" srcOrd="2" destOrd="0" presId="urn:microsoft.com/office/officeart/2005/8/layout/list1"/>
    <dgm:cxn modelId="{FB1CB01C-33CC-46BA-A79F-8E42360A29A1}" type="presParOf" srcId="{1865022B-7DD3-40D9-A2BC-61830DCACA19}" destId="{0CA282DA-D3F0-40A5-8CA0-A29212B1587A}" srcOrd="3" destOrd="0" presId="urn:microsoft.com/office/officeart/2005/8/layout/list1"/>
    <dgm:cxn modelId="{5F31BC87-C2F0-4F5E-84E7-18121F83D78E}" type="presParOf" srcId="{1865022B-7DD3-40D9-A2BC-61830DCACA19}" destId="{62C101EC-7F13-4398-9269-0B2E5D11CCE6}" srcOrd="4" destOrd="0" presId="urn:microsoft.com/office/officeart/2005/8/layout/list1"/>
    <dgm:cxn modelId="{425FFFBE-90CA-44B3-B378-33908C39DFDA}" type="presParOf" srcId="{62C101EC-7F13-4398-9269-0B2E5D11CCE6}" destId="{07E49476-5A6C-4050-8CF6-2AD9F702CB26}" srcOrd="0" destOrd="0" presId="urn:microsoft.com/office/officeart/2005/8/layout/list1"/>
    <dgm:cxn modelId="{37E60D47-8B36-494B-A616-49530AFDC75B}" type="presParOf" srcId="{62C101EC-7F13-4398-9269-0B2E5D11CCE6}" destId="{B0EC9958-D61A-4913-8416-660212D2116A}" srcOrd="1" destOrd="0" presId="urn:microsoft.com/office/officeart/2005/8/layout/list1"/>
    <dgm:cxn modelId="{55B03C84-8C00-4DD6-8FDC-45E6FBC63D5D}" type="presParOf" srcId="{1865022B-7DD3-40D9-A2BC-61830DCACA19}" destId="{F96F232D-0AF5-46AC-B7AF-E49C4E6EAD51}" srcOrd="5" destOrd="0" presId="urn:microsoft.com/office/officeart/2005/8/layout/list1"/>
    <dgm:cxn modelId="{C0FEF034-AEA2-413B-A9F9-00117ACEABCD}" type="presParOf" srcId="{1865022B-7DD3-40D9-A2BC-61830DCACA19}" destId="{6E9AD04A-C292-4AFC-8BF6-BB007D758BB2}" srcOrd="6" destOrd="0" presId="urn:microsoft.com/office/officeart/2005/8/layout/list1"/>
    <dgm:cxn modelId="{70B83A18-3A0C-4E9E-90E3-9954B7E1387D}" type="presParOf" srcId="{1865022B-7DD3-40D9-A2BC-61830DCACA19}" destId="{8CC49BA6-BEA5-4447-9E90-32A772E48536}" srcOrd="7" destOrd="0" presId="urn:microsoft.com/office/officeart/2005/8/layout/list1"/>
    <dgm:cxn modelId="{623AE217-08B5-4DD5-B97F-962989754472}" type="presParOf" srcId="{1865022B-7DD3-40D9-A2BC-61830DCACA19}" destId="{4F231D0D-BE5F-4163-94F3-AE8A5E52A4AD}" srcOrd="8" destOrd="0" presId="urn:microsoft.com/office/officeart/2005/8/layout/list1"/>
    <dgm:cxn modelId="{029B3623-E370-4B84-8766-FDFE0FE59BCC}" type="presParOf" srcId="{4F231D0D-BE5F-4163-94F3-AE8A5E52A4AD}" destId="{CAEF98FF-0BB5-4F3F-9BFD-E1C8449003E6}" srcOrd="0" destOrd="0" presId="urn:microsoft.com/office/officeart/2005/8/layout/list1"/>
    <dgm:cxn modelId="{F69007FC-EF4C-4103-AB91-F7D6FACFF062}" type="presParOf" srcId="{4F231D0D-BE5F-4163-94F3-AE8A5E52A4AD}" destId="{07049129-01B6-428C-A717-8E6D84065B8C}" srcOrd="1" destOrd="0" presId="urn:microsoft.com/office/officeart/2005/8/layout/list1"/>
    <dgm:cxn modelId="{4365589A-EE2F-4AFA-9B50-6605087606DC}" type="presParOf" srcId="{1865022B-7DD3-40D9-A2BC-61830DCACA19}" destId="{2575B555-F681-4E92-A57A-6EB4B5453A42}" srcOrd="9" destOrd="0" presId="urn:microsoft.com/office/officeart/2005/8/layout/list1"/>
    <dgm:cxn modelId="{B048F9C6-11A2-4482-A6B8-CF934B4C4277}" type="presParOf" srcId="{1865022B-7DD3-40D9-A2BC-61830DCACA19}" destId="{769C3775-5FE9-46BB-821B-42BC8C95F4F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F202A6-7F5D-4FA2-B959-889FE4533D31}" type="doc">
      <dgm:prSet loTypeId="urn:microsoft.com/office/officeart/2008/layout/AscendingPictureAccentProcess" loCatId="process" qsTypeId="urn:microsoft.com/office/officeart/2005/8/quickstyle/simple3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3004D247-BE4C-4A09-B670-2E265FF64DD9}">
      <dgm:prSet phldrT="[Текст]" custT="1"/>
      <dgm:spPr/>
      <dgm:t>
        <a:bodyPr/>
        <a:lstStyle/>
        <a:p>
          <a:r>
            <a:rPr lang="ru-RU" sz="2000" dirty="0" smtClean="0"/>
            <a:t> на оплату коммунальных услуг и услуг электроснабжения</a:t>
          </a:r>
          <a:endParaRPr lang="ru-RU" sz="2000" dirty="0"/>
        </a:p>
      </dgm:t>
    </dgm:pt>
    <dgm:pt modelId="{F41CB8E1-4070-4E81-949B-28D011E7136C}" type="parTrans" cxnId="{27080517-5E4D-48C9-AA22-BC62E24B845A}">
      <dgm:prSet/>
      <dgm:spPr/>
      <dgm:t>
        <a:bodyPr/>
        <a:lstStyle/>
        <a:p>
          <a:endParaRPr lang="ru-RU"/>
        </a:p>
      </dgm:t>
    </dgm:pt>
    <dgm:pt modelId="{AE67B828-E394-4DAC-A8E7-E3056BB1409B}" type="sibTrans" cxnId="{27080517-5E4D-48C9-AA22-BC62E24B845A}">
      <dgm:prSet/>
      <dgm:spPr>
        <a:blipFill>
          <a:blip xmlns:r="http://schemas.openxmlformats.org/officeDocument/2006/relationships" r:embed="rId1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C67FA9F-CF49-4906-8032-60CB08F585C2}">
      <dgm:prSet custT="1"/>
      <dgm:spPr/>
      <dgm:t>
        <a:bodyPr/>
        <a:lstStyle/>
        <a:p>
          <a:r>
            <a:rPr lang="ru-RU" sz="2000" dirty="0" smtClean="0"/>
            <a:t> на технологическое присоединение к объектам инженерной инфраструктуры (</a:t>
          </a:r>
          <a:r>
            <a:rPr lang="ru-RU" sz="1800" dirty="0" smtClean="0"/>
            <a:t>вода, газ, тепло, </a:t>
          </a:r>
          <a:r>
            <a:rPr lang="ru-RU" sz="1800" dirty="0" err="1" smtClean="0"/>
            <a:t>электр</a:t>
          </a:r>
          <a:r>
            <a:rPr lang="ru-RU" sz="1800" dirty="0" smtClean="0"/>
            <a:t>.)</a:t>
          </a:r>
          <a:endParaRPr lang="ru-RU" sz="1800" dirty="0"/>
        </a:p>
      </dgm:t>
    </dgm:pt>
    <dgm:pt modelId="{76375577-8986-4584-BFAA-6C4FF4569B13}" type="parTrans" cxnId="{FE7ABE09-CFF7-472B-A88F-4CD2A4EBA812}">
      <dgm:prSet/>
      <dgm:spPr/>
      <dgm:t>
        <a:bodyPr/>
        <a:lstStyle/>
        <a:p>
          <a:endParaRPr lang="ru-RU"/>
        </a:p>
      </dgm:t>
    </dgm:pt>
    <dgm:pt modelId="{3A5D8713-3181-45A6-8CE1-4B5DB575E253}" type="sibTrans" cxnId="{FE7ABE09-CFF7-472B-A88F-4CD2A4EBA812}">
      <dgm:prSet/>
      <dgm:spPr>
        <a:blipFill>
          <a:blip xmlns:r="http://schemas.openxmlformats.org/officeDocument/2006/relationships"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ACC1868-48F6-40C5-8A93-BFCE65A0DDE0}">
      <dgm:prSet custT="1"/>
      <dgm:spPr>
        <a:gradFill rotWithShape="0">
          <a:gsLst>
            <a:gs pos="0">
              <a:schemeClr val="accent2">
                <a:shade val="80000"/>
                <a:hueOff val="-240708"/>
                <a:satOff val="5083"/>
                <a:lumOff val="1354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240708"/>
                <a:satOff val="5083"/>
                <a:lumOff val="1354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240708"/>
                <a:satOff val="5083"/>
                <a:lumOff val="13541"/>
                <a:alphaOff val="0"/>
                <a:lumMod val="105000"/>
                <a:satMod val="109000"/>
                <a:tint val="81000"/>
              </a:schemeClr>
            </a:gs>
          </a:gsLst>
        </a:gradFill>
      </dgm:spPr>
      <dgm:t>
        <a:bodyPr/>
        <a:lstStyle/>
        <a:p>
          <a:r>
            <a:rPr lang="ru-RU" sz="2000" dirty="0" smtClean="0"/>
            <a:t> на выплату по передаче прав на франшизу (паушальный взнос) </a:t>
          </a:r>
          <a:endParaRPr lang="ru-RU" sz="2000" dirty="0"/>
        </a:p>
      </dgm:t>
    </dgm:pt>
    <dgm:pt modelId="{98479FA2-ED21-4873-B380-86A4A87B28E1}" type="parTrans" cxnId="{9B8CBEBA-F17F-44D7-A85D-E52BA7823201}">
      <dgm:prSet/>
      <dgm:spPr/>
      <dgm:t>
        <a:bodyPr/>
        <a:lstStyle/>
        <a:p>
          <a:endParaRPr lang="ru-RU"/>
        </a:p>
      </dgm:t>
    </dgm:pt>
    <dgm:pt modelId="{4B80BF5F-3197-443A-B5A7-1CAAD9EB5412}" type="sibTrans" cxnId="{9B8CBEBA-F17F-44D7-A85D-E52BA7823201}">
      <dgm:prSet/>
      <dgm:spPr>
        <a:blipFill>
          <a:blip xmlns:r="http://schemas.openxmlformats.org/officeDocument/2006/relationships"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DF36208-A2D7-40A3-9778-EF936E2C590E}">
      <dgm:prSet custT="1"/>
      <dgm:spPr/>
      <dgm:t>
        <a:bodyPr/>
        <a:lstStyle/>
        <a:p>
          <a:r>
            <a:rPr lang="ru-RU" sz="2000" dirty="0" smtClean="0"/>
            <a:t> на аренду и (или) приобретение оргтехники в комплекте, оборудования </a:t>
          </a:r>
          <a:endParaRPr lang="ru-RU" sz="2000" dirty="0"/>
        </a:p>
      </dgm:t>
    </dgm:pt>
    <dgm:pt modelId="{51CD713A-1746-4FE0-A974-CBE2F93950EB}" type="parTrans" cxnId="{3296B60F-7283-4454-8C33-44133C815A20}">
      <dgm:prSet/>
      <dgm:spPr/>
      <dgm:t>
        <a:bodyPr/>
        <a:lstStyle/>
        <a:p>
          <a:endParaRPr lang="ru-RU"/>
        </a:p>
      </dgm:t>
    </dgm:pt>
    <dgm:pt modelId="{20354B3A-9E14-4B30-A965-60BE8CCA7E26}" type="sibTrans" cxnId="{3296B60F-7283-4454-8C33-44133C815A20}">
      <dgm:prSet/>
      <dgm:spPr>
        <a:blipFill>
          <a:blip xmlns:r="http://schemas.openxmlformats.org/officeDocument/2006/relationships"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6BDA6021-B006-4A86-9541-D7ED8E301019}">
      <dgm:prSet custT="1"/>
      <dgm:spPr/>
      <dgm:t>
        <a:bodyPr/>
        <a:lstStyle/>
        <a:p>
          <a:r>
            <a:rPr lang="ru-RU" sz="2000" dirty="0" smtClean="0"/>
            <a:t>на ремонт нежилого помещения, в </a:t>
          </a:r>
          <a:r>
            <a:rPr lang="ru-RU" sz="2000" dirty="0" err="1" smtClean="0"/>
            <a:t>т.ч</a:t>
          </a:r>
          <a:r>
            <a:rPr lang="ru-RU" sz="2000" dirty="0" smtClean="0"/>
            <a:t>. приобретение строительных материалов</a:t>
          </a:r>
          <a:endParaRPr lang="ru-RU" sz="2000" dirty="0"/>
        </a:p>
      </dgm:t>
    </dgm:pt>
    <dgm:pt modelId="{6FA55F4E-5A71-4FB1-827F-7A2D675674C8}" type="parTrans" cxnId="{81DA3A8E-5E43-4DF0-B55F-5CDCF6190A58}">
      <dgm:prSet/>
      <dgm:spPr/>
      <dgm:t>
        <a:bodyPr/>
        <a:lstStyle/>
        <a:p>
          <a:endParaRPr lang="ru-RU"/>
        </a:p>
      </dgm:t>
    </dgm:pt>
    <dgm:pt modelId="{0F4C1BFC-D5D6-4844-A4ED-CA562272142C}" type="sibTrans" cxnId="{81DA3A8E-5E43-4DF0-B55F-5CDCF6190A58}">
      <dgm:prSet/>
      <dgm:spPr>
        <a:blipFill>
          <a:blip xmlns:r="http://schemas.openxmlformats.org/officeDocument/2006/relationships"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009B97EB-58DD-479A-B598-AF8EE29DDB02}">
      <dgm:prSet custT="1"/>
      <dgm:spPr/>
      <dgm:t>
        <a:bodyPr/>
        <a:lstStyle/>
        <a:p>
          <a:r>
            <a:rPr lang="ru-RU" sz="2000" dirty="0" smtClean="0"/>
            <a:t>на аренду нежилого помещения для реализации проекта, оплата </a:t>
          </a:r>
          <a:r>
            <a:rPr lang="ru-RU" sz="2000" dirty="0" err="1" smtClean="0"/>
            <a:t>коммунал</a:t>
          </a:r>
          <a:r>
            <a:rPr lang="ru-RU" sz="2000" dirty="0" smtClean="0"/>
            <a:t>. услуг</a:t>
          </a:r>
          <a:endParaRPr lang="ru-RU" sz="2000" dirty="0"/>
        </a:p>
      </dgm:t>
    </dgm:pt>
    <dgm:pt modelId="{F1B58CF1-2641-4B49-8314-5AFFE0367E08}" type="parTrans" cxnId="{F1FF0E9B-C11C-4FBF-8DDA-EFA33780ABA4}">
      <dgm:prSet/>
      <dgm:spPr/>
      <dgm:t>
        <a:bodyPr/>
        <a:lstStyle/>
        <a:p>
          <a:endParaRPr lang="ru-RU"/>
        </a:p>
      </dgm:t>
    </dgm:pt>
    <dgm:pt modelId="{20B20C92-335E-4A38-A82F-7AC6BFE27096}" type="sibTrans" cxnId="{F1FF0E9B-C11C-4FBF-8DDA-EFA33780ABA4}">
      <dgm:prSet/>
      <dgm:spPr>
        <a:blipFill dpi="0" rotWithShape="1">
          <a:blip xmlns:r="http://schemas.openxmlformats.org/officeDocument/2006/relationships"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>
          <a:gradFill>
            <a:gsLst>
              <a:gs pos="0">
                <a:schemeClr val="bg1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a:ln>
      </dgm:spPr>
      <dgm:t>
        <a:bodyPr/>
        <a:lstStyle/>
        <a:p>
          <a:endParaRPr lang="ru-RU"/>
        </a:p>
      </dgm:t>
    </dgm:pt>
    <dgm:pt modelId="{E62A8854-28FE-4183-8A94-A1BD346557EB}">
      <dgm:prSet/>
      <dgm:spPr/>
      <dgm:t>
        <a:bodyPr/>
        <a:lstStyle/>
        <a:p>
          <a:endParaRPr lang="ru-RU"/>
        </a:p>
      </dgm:t>
    </dgm:pt>
    <dgm:pt modelId="{D544D781-EB43-42AE-AC2D-CCE886952196}" type="parTrans" cxnId="{0F8CD1AA-B91E-49C3-BABC-3FCE7F7644E1}">
      <dgm:prSet/>
      <dgm:spPr/>
      <dgm:t>
        <a:bodyPr/>
        <a:lstStyle/>
        <a:p>
          <a:endParaRPr lang="ru-RU"/>
        </a:p>
      </dgm:t>
    </dgm:pt>
    <dgm:pt modelId="{2C82A16D-9A19-43F4-84F1-CA511E035FF2}" type="sibTrans" cxnId="{0F8CD1AA-B91E-49C3-BABC-3FCE7F7644E1}">
      <dgm:prSet/>
      <dgm:spPr/>
      <dgm:t>
        <a:bodyPr/>
        <a:lstStyle/>
        <a:p>
          <a:endParaRPr lang="ru-RU"/>
        </a:p>
      </dgm:t>
    </dgm:pt>
    <dgm:pt modelId="{8C269FB8-A2D4-4DE7-9406-96CE70D53074}">
      <dgm:prSet/>
      <dgm:spPr/>
      <dgm:t>
        <a:bodyPr/>
        <a:lstStyle/>
        <a:p>
          <a:endParaRPr lang="ru-RU"/>
        </a:p>
      </dgm:t>
    </dgm:pt>
    <dgm:pt modelId="{8D5BFD12-DFCA-45D6-8084-42B47AC9078E}" type="parTrans" cxnId="{281F8703-E6ED-4A0D-9C75-734EC8F55E55}">
      <dgm:prSet/>
      <dgm:spPr/>
      <dgm:t>
        <a:bodyPr/>
        <a:lstStyle/>
        <a:p>
          <a:endParaRPr lang="ru-RU"/>
        </a:p>
      </dgm:t>
    </dgm:pt>
    <dgm:pt modelId="{CA00A0F1-D398-4978-A705-D30FF3D962F9}" type="sibTrans" cxnId="{281F8703-E6ED-4A0D-9C75-734EC8F55E55}">
      <dgm:prSet/>
      <dgm:spPr/>
      <dgm:t>
        <a:bodyPr/>
        <a:lstStyle/>
        <a:p>
          <a:endParaRPr lang="ru-RU"/>
        </a:p>
      </dgm:t>
    </dgm:pt>
    <dgm:pt modelId="{FBD89924-34D2-472A-A15B-6FA47D9504A1}">
      <dgm:prSet phldrT="[Текст]" custT="1"/>
      <dgm:spPr/>
      <dgm:t>
        <a:bodyPr/>
        <a:lstStyle/>
        <a:p>
          <a:r>
            <a:rPr lang="ru-RU" sz="2000" dirty="0" smtClean="0"/>
            <a:t> на оформление результатов интеллектуальной деятельности (патент)</a:t>
          </a:r>
          <a:endParaRPr lang="ru-RU" sz="2000" dirty="0"/>
        </a:p>
      </dgm:t>
    </dgm:pt>
    <dgm:pt modelId="{C491ABAF-B7C8-4FA8-B0F5-2254078D05AE}" type="sibTrans" cxnId="{93302F36-3C8C-448F-B15F-F4A86D52925C}">
      <dgm:prSet/>
      <dgm:spPr>
        <a:blipFill>
          <a:blip xmlns:r="http://schemas.openxmlformats.org/officeDocument/2006/relationships"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3DA023C-02D6-41EF-A231-08E42D4A06AE}" type="parTrans" cxnId="{93302F36-3C8C-448F-B15F-F4A86D52925C}">
      <dgm:prSet/>
      <dgm:spPr/>
      <dgm:t>
        <a:bodyPr/>
        <a:lstStyle/>
        <a:p>
          <a:endParaRPr lang="ru-RU"/>
        </a:p>
      </dgm:t>
    </dgm:pt>
    <dgm:pt modelId="{148166DA-8315-41E3-919F-6C6C34B3C828}" type="pres">
      <dgm:prSet presAssocID="{58F202A6-7F5D-4FA2-B959-889FE4533D3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E030AAE-92C0-4363-80A5-E16DA6254E03}" type="pres">
      <dgm:prSet presAssocID="{58F202A6-7F5D-4FA2-B959-889FE4533D31}" presName="dot1" presStyleLbl="alignNode1" presStyleIdx="0" presStyleCnt="18"/>
      <dgm:spPr/>
      <dgm:t>
        <a:bodyPr/>
        <a:lstStyle/>
        <a:p>
          <a:endParaRPr lang="ru-RU"/>
        </a:p>
      </dgm:t>
    </dgm:pt>
    <dgm:pt modelId="{FDEE94DF-E114-4B0D-ADC9-841599AFA4FB}" type="pres">
      <dgm:prSet presAssocID="{58F202A6-7F5D-4FA2-B959-889FE4533D31}" presName="dot2" presStyleLbl="alignNode1" presStyleIdx="1" presStyleCnt="18"/>
      <dgm:spPr/>
      <dgm:t>
        <a:bodyPr/>
        <a:lstStyle/>
        <a:p>
          <a:endParaRPr lang="ru-RU"/>
        </a:p>
      </dgm:t>
    </dgm:pt>
    <dgm:pt modelId="{40966E49-6037-413C-B844-244ED368B97C}" type="pres">
      <dgm:prSet presAssocID="{58F202A6-7F5D-4FA2-B959-889FE4533D31}" presName="dot3" presStyleLbl="alignNode1" presStyleIdx="2" presStyleCnt="18"/>
      <dgm:spPr/>
      <dgm:t>
        <a:bodyPr/>
        <a:lstStyle/>
        <a:p>
          <a:endParaRPr lang="ru-RU"/>
        </a:p>
      </dgm:t>
    </dgm:pt>
    <dgm:pt modelId="{E9E1B66B-271E-49B3-A9AD-912447A6A495}" type="pres">
      <dgm:prSet presAssocID="{58F202A6-7F5D-4FA2-B959-889FE4533D31}" presName="dot4" presStyleLbl="alignNode1" presStyleIdx="3" presStyleCnt="18"/>
      <dgm:spPr/>
      <dgm:t>
        <a:bodyPr/>
        <a:lstStyle/>
        <a:p>
          <a:endParaRPr lang="ru-RU"/>
        </a:p>
      </dgm:t>
    </dgm:pt>
    <dgm:pt modelId="{AEE8ECA3-251A-4881-96EE-FC7C3379CC0D}" type="pres">
      <dgm:prSet presAssocID="{58F202A6-7F5D-4FA2-B959-889FE4533D31}" presName="dot5" presStyleLbl="alignNode1" presStyleIdx="4" presStyleCnt="18"/>
      <dgm:spPr/>
      <dgm:t>
        <a:bodyPr/>
        <a:lstStyle/>
        <a:p>
          <a:endParaRPr lang="ru-RU"/>
        </a:p>
      </dgm:t>
    </dgm:pt>
    <dgm:pt modelId="{E6E3D135-CDED-47EA-9307-49A5AF18348D}" type="pres">
      <dgm:prSet presAssocID="{58F202A6-7F5D-4FA2-B959-889FE4533D31}" presName="dot6" presStyleLbl="alignNode1" presStyleIdx="5" presStyleCnt="18"/>
      <dgm:spPr/>
      <dgm:t>
        <a:bodyPr/>
        <a:lstStyle/>
        <a:p>
          <a:endParaRPr lang="ru-RU"/>
        </a:p>
      </dgm:t>
    </dgm:pt>
    <dgm:pt modelId="{D335A810-916A-4765-8144-A0AB708506D5}" type="pres">
      <dgm:prSet presAssocID="{58F202A6-7F5D-4FA2-B959-889FE4533D31}" presName="dot7" presStyleLbl="alignNode1" presStyleIdx="6" presStyleCnt="18"/>
      <dgm:spPr/>
      <dgm:t>
        <a:bodyPr/>
        <a:lstStyle/>
        <a:p>
          <a:endParaRPr lang="ru-RU"/>
        </a:p>
      </dgm:t>
    </dgm:pt>
    <dgm:pt modelId="{03D4E458-6E03-42B4-B031-F76B2784D6FE}" type="pres">
      <dgm:prSet presAssocID="{58F202A6-7F5D-4FA2-B959-889FE4533D31}" presName="dot8" presStyleLbl="alignNode1" presStyleIdx="7" presStyleCnt="18"/>
      <dgm:spPr/>
      <dgm:t>
        <a:bodyPr/>
        <a:lstStyle/>
        <a:p>
          <a:endParaRPr lang="ru-RU"/>
        </a:p>
      </dgm:t>
    </dgm:pt>
    <dgm:pt modelId="{B0E8F4AE-FFDD-4623-B7FB-C27D33A87DAB}" type="pres">
      <dgm:prSet presAssocID="{58F202A6-7F5D-4FA2-B959-889FE4533D31}" presName="dot9" presStyleLbl="alignNode1" presStyleIdx="8" presStyleCnt="18"/>
      <dgm:spPr/>
      <dgm:t>
        <a:bodyPr/>
        <a:lstStyle/>
        <a:p>
          <a:endParaRPr lang="ru-RU"/>
        </a:p>
      </dgm:t>
    </dgm:pt>
    <dgm:pt modelId="{7A47933E-3F04-4F1E-AF44-3713CE52F6DF}" type="pres">
      <dgm:prSet presAssocID="{58F202A6-7F5D-4FA2-B959-889FE4533D31}" presName="dot10" presStyleLbl="alignNode1" presStyleIdx="9" presStyleCnt="18"/>
      <dgm:spPr/>
      <dgm:t>
        <a:bodyPr/>
        <a:lstStyle/>
        <a:p>
          <a:endParaRPr lang="ru-RU"/>
        </a:p>
      </dgm:t>
    </dgm:pt>
    <dgm:pt modelId="{BBD2FBB0-8D84-4035-9759-84E1F11A8705}" type="pres">
      <dgm:prSet presAssocID="{58F202A6-7F5D-4FA2-B959-889FE4533D31}" presName="dot11" presStyleLbl="alignNode1" presStyleIdx="10" presStyleCnt="18"/>
      <dgm:spPr/>
      <dgm:t>
        <a:bodyPr/>
        <a:lstStyle/>
        <a:p>
          <a:endParaRPr lang="ru-RU"/>
        </a:p>
      </dgm:t>
    </dgm:pt>
    <dgm:pt modelId="{42D1B7B1-2375-40DE-977E-8339B6CEBBA1}" type="pres">
      <dgm:prSet presAssocID="{58F202A6-7F5D-4FA2-B959-889FE4533D31}" presName="dotArrow1" presStyleLbl="alignNode1" presStyleIdx="11" presStyleCnt="18" custLinFactX="-2900000" custLinFactY="3953730" custLinFactNeighborX="-2917478" custLinFactNeighborY="4000000"/>
      <dgm:spPr/>
      <dgm:t>
        <a:bodyPr/>
        <a:lstStyle/>
        <a:p>
          <a:endParaRPr lang="ru-RU"/>
        </a:p>
      </dgm:t>
    </dgm:pt>
    <dgm:pt modelId="{42E3274F-0991-489D-BA78-D2BBDBA20937}" type="pres">
      <dgm:prSet presAssocID="{58F202A6-7F5D-4FA2-B959-889FE4533D31}" presName="dotArrow2" presStyleLbl="alignNode1" presStyleIdx="12" presStyleCnt="18" custLinFactX="-2800000" custLinFactY="4000000" custLinFactNeighborX="-2847874" custLinFactNeighborY="4024590"/>
      <dgm:spPr/>
      <dgm:t>
        <a:bodyPr/>
        <a:lstStyle/>
        <a:p>
          <a:endParaRPr lang="ru-RU"/>
        </a:p>
      </dgm:t>
    </dgm:pt>
    <dgm:pt modelId="{723A1D45-46F8-41C6-99B0-5E7BB6151ED2}" type="pres">
      <dgm:prSet presAssocID="{58F202A6-7F5D-4FA2-B959-889FE4533D31}" presName="dotArrow3" presStyleLbl="alignNode1" presStyleIdx="13" presStyleCnt="18" custLinFactX="-2436108" custLinFactY="3952676" custLinFactNeighborX="-2500000" custLinFactNeighborY="4000000"/>
      <dgm:spPr/>
      <dgm:t>
        <a:bodyPr/>
        <a:lstStyle/>
        <a:p>
          <a:endParaRPr lang="ru-RU"/>
        </a:p>
      </dgm:t>
    </dgm:pt>
    <dgm:pt modelId="{BE0E7F71-9E5E-49C3-AB04-605A1ABF74DD}" type="pres">
      <dgm:prSet presAssocID="{58F202A6-7F5D-4FA2-B959-889FE4533D31}" presName="dotArrow4" presStyleLbl="alignNode1" presStyleIdx="14" presStyleCnt="18" custLinFactX="-2800000" custLinFactY="3974676" custLinFactNeighborX="-2861248" custLinFactNeighborY="4000000"/>
      <dgm:spPr/>
      <dgm:t>
        <a:bodyPr/>
        <a:lstStyle/>
        <a:p>
          <a:endParaRPr lang="ru-RU"/>
        </a:p>
      </dgm:t>
    </dgm:pt>
    <dgm:pt modelId="{C907CFDB-9894-42BE-BEB4-C7BB3136267C}" type="pres">
      <dgm:prSet presAssocID="{58F202A6-7F5D-4FA2-B959-889FE4533D31}" presName="dotArrow5" presStyleLbl="alignNode1" presStyleIdx="15" presStyleCnt="18" custLinFactX="-2730074" custLinFactY="3893681" custLinFactNeighborX="-2800000" custLinFactNeighborY="3900000"/>
      <dgm:spPr/>
      <dgm:t>
        <a:bodyPr/>
        <a:lstStyle/>
        <a:p>
          <a:endParaRPr lang="ru-RU"/>
        </a:p>
      </dgm:t>
    </dgm:pt>
    <dgm:pt modelId="{A754401E-921B-481A-A2CA-1A10B6596C62}" type="pres">
      <dgm:prSet presAssocID="{58F202A6-7F5D-4FA2-B959-889FE4533D31}" presName="dotArrow6" presStyleLbl="alignNode1" presStyleIdx="16" presStyleCnt="18" custLinFactX="-1440403" custLinFactY="3400000" custLinFactNeighborX="-1500000" custLinFactNeighborY="3425385"/>
      <dgm:spPr/>
      <dgm:t>
        <a:bodyPr/>
        <a:lstStyle/>
        <a:p>
          <a:endParaRPr lang="ru-RU"/>
        </a:p>
      </dgm:t>
    </dgm:pt>
    <dgm:pt modelId="{47E1037D-D130-4C06-99F1-33D699F37660}" type="pres">
      <dgm:prSet presAssocID="{58F202A6-7F5D-4FA2-B959-889FE4533D31}" presName="dotArrow7" presStyleLbl="alignNode1" presStyleIdx="17" presStyleCnt="18"/>
      <dgm:spPr/>
      <dgm:t>
        <a:bodyPr/>
        <a:lstStyle/>
        <a:p>
          <a:endParaRPr lang="ru-RU"/>
        </a:p>
      </dgm:t>
    </dgm:pt>
    <dgm:pt modelId="{1DD27CEC-3F0B-466A-B9C4-D76D359B5750}" type="pres">
      <dgm:prSet presAssocID="{FBD89924-34D2-472A-A15B-6FA47D9504A1}" presName="parTx1" presStyleLbl="node1" presStyleIdx="0" presStyleCnt="7" custScaleX="440368" custScaleY="147120" custLinFactX="87766" custLinFactNeighborX="100000" custLinFactNeighborY="-3590"/>
      <dgm:spPr/>
      <dgm:t>
        <a:bodyPr/>
        <a:lstStyle/>
        <a:p>
          <a:endParaRPr lang="ru-RU"/>
        </a:p>
      </dgm:t>
    </dgm:pt>
    <dgm:pt modelId="{C9C5C2C7-43A2-4BE2-9E77-E42B1A4477B9}" type="pres">
      <dgm:prSet presAssocID="{C491ABAF-B7C8-4FA8-B0F5-2254078D05AE}" presName="picture1" presStyleCnt="0"/>
      <dgm:spPr/>
      <dgm:t>
        <a:bodyPr/>
        <a:lstStyle/>
        <a:p>
          <a:endParaRPr lang="ru-RU"/>
        </a:p>
      </dgm:t>
    </dgm:pt>
    <dgm:pt modelId="{D4889096-DC8C-4BE0-8A7E-31DB7136D378}" type="pres">
      <dgm:prSet presAssocID="{C491ABAF-B7C8-4FA8-B0F5-2254078D05AE}" presName="imageRepeatNode" presStyleLbl="fgImgPlace1" presStyleIdx="0" presStyleCnt="7" custLinFactNeighborX="39725" custLinFactNeighborY="19273"/>
      <dgm:spPr/>
      <dgm:t>
        <a:bodyPr/>
        <a:lstStyle/>
        <a:p>
          <a:endParaRPr lang="ru-RU"/>
        </a:p>
      </dgm:t>
    </dgm:pt>
    <dgm:pt modelId="{DF3C08AD-FDE1-42DF-B340-DB69624631FE}" type="pres">
      <dgm:prSet presAssocID="{3004D247-BE4C-4A09-B670-2E265FF64DD9}" presName="parTx2" presStyleLbl="node1" presStyleIdx="1" presStyleCnt="7" custScaleX="440368" custScaleY="147120" custLinFactX="69346" custLinFactNeighborX="100000" custLinFactNeighborY="-46895"/>
      <dgm:spPr/>
      <dgm:t>
        <a:bodyPr/>
        <a:lstStyle/>
        <a:p>
          <a:endParaRPr lang="ru-RU"/>
        </a:p>
      </dgm:t>
    </dgm:pt>
    <dgm:pt modelId="{5F1A508F-EF5C-4AD1-B1D8-B2D841C4228F}" type="pres">
      <dgm:prSet presAssocID="{AE67B828-E394-4DAC-A8E7-E3056BB1409B}" presName="picture2" presStyleCnt="0"/>
      <dgm:spPr/>
      <dgm:t>
        <a:bodyPr/>
        <a:lstStyle/>
        <a:p>
          <a:endParaRPr lang="ru-RU"/>
        </a:p>
      </dgm:t>
    </dgm:pt>
    <dgm:pt modelId="{F77EC353-FCA6-4D65-97EA-DA40825298B9}" type="pres">
      <dgm:prSet presAssocID="{AE67B828-E394-4DAC-A8E7-E3056BB1409B}" presName="imageRepeatNode" presStyleLbl="fgImgPlace1" presStyleIdx="1" presStyleCnt="7"/>
      <dgm:spPr/>
      <dgm:t>
        <a:bodyPr/>
        <a:lstStyle/>
        <a:p>
          <a:endParaRPr lang="ru-RU"/>
        </a:p>
      </dgm:t>
    </dgm:pt>
    <dgm:pt modelId="{450C31C8-56AD-449E-95F2-4DC8AFCB744A}" type="pres">
      <dgm:prSet presAssocID="{EC67FA9F-CF49-4906-8032-60CB08F585C2}" presName="parTx3" presStyleLbl="node1" presStyleIdx="2" presStyleCnt="7" custScaleX="439793" custScaleY="147120" custLinFactX="69346" custLinFactNeighborX="100000" custLinFactNeighborY="-46895"/>
      <dgm:spPr/>
      <dgm:t>
        <a:bodyPr/>
        <a:lstStyle/>
        <a:p>
          <a:endParaRPr lang="ru-RU"/>
        </a:p>
      </dgm:t>
    </dgm:pt>
    <dgm:pt modelId="{B7CCDD7D-E17C-4B24-BD66-673B455A2A51}" type="pres">
      <dgm:prSet presAssocID="{3A5D8713-3181-45A6-8CE1-4B5DB575E253}" presName="picture3" presStyleCnt="0"/>
      <dgm:spPr/>
      <dgm:t>
        <a:bodyPr/>
        <a:lstStyle/>
        <a:p>
          <a:endParaRPr lang="ru-RU"/>
        </a:p>
      </dgm:t>
    </dgm:pt>
    <dgm:pt modelId="{49BC3B67-9938-4B83-8C25-EC81B092D36F}" type="pres">
      <dgm:prSet presAssocID="{3A5D8713-3181-45A6-8CE1-4B5DB575E253}" presName="imageRepeatNode" presStyleLbl="fgImgPlace1" presStyleIdx="2" presStyleCnt="7"/>
      <dgm:spPr/>
      <dgm:t>
        <a:bodyPr/>
        <a:lstStyle/>
        <a:p>
          <a:endParaRPr lang="ru-RU"/>
        </a:p>
      </dgm:t>
    </dgm:pt>
    <dgm:pt modelId="{7ECF1C42-4CB3-4481-B1E6-F2A768DF73B8}" type="pres">
      <dgm:prSet presAssocID="{EACC1868-48F6-40C5-8A93-BFCE65A0DDE0}" presName="parTx4" presStyleLbl="node1" presStyleIdx="3" presStyleCnt="7" custScaleX="425081" custScaleY="147120" custLinFactX="69346" custLinFactNeighborX="100000" custLinFactNeighborY="-46895"/>
      <dgm:spPr/>
      <dgm:t>
        <a:bodyPr/>
        <a:lstStyle/>
        <a:p>
          <a:endParaRPr lang="ru-RU"/>
        </a:p>
      </dgm:t>
    </dgm:pt>
    <dgm:pt modelId="{89DAECB7-D7FB-41EB-BFD5-C966E661A826}" type="pres">
      <dgm:prSet presAssocID="{4B80BF5F-3197-443A-B5A7-1CAAD9EB5412}" presName="picture4" presStyleCnt="0"/>
      <dgm:spPr/>
      <dgm:t>
        <a:bodyPr/>
        <a:lstStyle/>
        <a:p>
          <a:endParaRPr lang="ru-RU"/>
        </a:p>
      </dgm:t>
    </dgm:pt>
    <dgm:pt modelId="{A4DE709D-E7D4-4412-AEF3-59CE65216CA6}" type="pres">
      <dgm:prSet presAssocID="{4B80BF5F-3197-443A-B5A7-1CAAD9EB5412}" presName="imageRepeatNode" presStyleLbl="fgImgPlace1" presStyleIdx="3" presStyleCnt="7"/>
      <dgm:spPr/>
      <dgm:t>
        <a:bodyPr/>
        <a:lstStyle/>
        <a:p>
          <a:endParaRPr lang="ru-RU"/>
        </a:p>
      </dgm:t>
    </dgm:pt>
    <dgm:pt modelId="{2559AFC9-4F1D-4A9A-9FF7-E60A82B39FE1}" type="pres">
      <dgm:prSet presAssocID="{EDF36208-A2D7-40A3-9778-EF936E2C590E}" presName="parTx5" presStyleLbl="node1" presStyleIdx="4" presStyleCnt="7" custScaleX="400676" custScaleY="154449" custLinFactX="69346" custLinFactNeighborX="100000" custLinFactNeighborY="-46895"/>
      <dgm:spPr/>
      <dgm:t>
        <a:bodyPr/>
        <a:lstStyle/>
        <a:p>
          <a:endParaRPr lang="ru-RU"/>
        </a:p>
      </dgm:t>
    </dgm:pt>
    <dgm:pt modelId="{8BB3B109-CA21-44F8-8C17-A96640B55289}" type="pres">
      <dgm:prSet presAssocID="{20354B3A-9E14-4B30-A965-60BE8CCA7E26}" presName="picture5" presStyleCnt="0"/>
      <dgm:spPr/>
      <dgm:t>
        <a:bodyPr/>
        <a:lstStyle/>
        <a:p>
          <a:endParaRPr lang="ru-RU"/>
        </a:p>
      </dgm:t>
    </dgm:pt>
    <dgm:pt modelId="{24B4B4D5-3DF0-4D47-A167-E90FA5FF7528}" type="pres">
      <dgm:prSet presAssocID="{20354B3A-9E14-4B30-A965-60BE8CCA7E26}" presName="imageRepeatNode" presStyleLbl="fgImgPlace1" presStyleIdx="4" presStyleCnt="7"/>
      <dgm:spPr/>
      <dgm:t>
        <a:bodyPr/>
        <a:lstStyle/>
        <a:p>
          <a:endParaRPr lang="ru-RU"/>
        </a:p>
      </dgm:t>
    </dgm:pt>
    <dgm:pt modelId="{AEFCB2E3-D615-4663-91BB-5C8663637BB9}" type="pres">
      <dgm:prSet presAssocID="{6BDA6021-B006-4A86-9541-D7ED8E301019}" presName="parTx6" presStyleLbl="node1" presStyleIdx="5" presStyleCnt="7" custScaleX="392873" custScaleY="147120" custLinFactX="69346" custLinFactNeighborX="100000" custLinFactNeighborY="-46895"/>
      <dgm:spPr/>
      <dgm:t>
        <a:bodyPr/>
        <a:lstStyle/>
        <a:p>
          <a:endParaRPr lang="ru-RU"/>
        </a:p>
      </dgm:t>
    </dgm:pt>
    <dgm:pt modelId="{2387E799-FD34-40DA-ABE8-14763293D7E9}" type="pres">
      <dgm:prSet presAssocID="{0F4C1BFC-D5D6-4844-A4ED-CA562272142C}" presName="picture6" presStyleCnt="0"/>
      <dgm:spPr/>
      <dgm:t>
        <a:bodyPr/>
        <a:lstStyle/>
        <a:p>
          <a:endParaRPr lang="ru-RU"/>
        </a:p>
      </dgm:t>
    </dgm:pt>
    <dgm:pt modelId="{7F994062-25BA-4D88-BD7A-5855C4B5DBC5}" type="pres">
      <dgm:prSet presAssocID="{0F4C1BFC-D5D6-4844-A4ED-CA562272142C}" presName="imageRepeatNode" presStyleLbl="fgImgPlace1" presStyleIdx="5" presStyleCnt="7"/>
      <dgm:spPr/>
      <dgm:t>
        <a:bodyPr/>
        <a:lstStyle/>
        <a:p>
          <a:endParaRPr lang="ru-RU"/>
        </a:p>
      </dgm:t>
    </dgm:pt>
    <dgm:pt modelId="{AE9D8108-3C35-4170-96E4-C76787E5EFCB}" type="pres">
      <dgm:prSet presAssocID="{009B97EB-58DD-479A-B598-AF8EE29DDB02}" presName="parTx7" presStyleLbl="node1" presStyleIdx="6" presStyleCnt="7" custScaleX="386592" custScaleY="147120" custLinFactX="69346" custLinFactNeighborX="100000" custLinFactNeighborY="-46895"/>
      <dgm:spPr/>
      <dgm:t>
        <a:bodyPr/>
        <a:lstStyle/>
        <a:p>
          <a:endParaRPr lang="ru-RU"/>
        </a:p>
      </dgm:t>
    </dgm:pt>
    <dgm:pt modelId="{5E83EF61-2C0B-4ECE-BCE6-9129C6D3FFBF}" type="pres">
      <dgm:prSet presAssocID="{20B20C92-335E-4A38-A82F-7AC6BFE27096}" presName="picture7" presStyleCnt="0"/>
      <dgm:spPr/>
      <dgm:t>
        <a:bodyPr/>
        <a:lstStyle/>
        <a:p>
          <a:endParaRPr lang="ru-RU"/>
        </a:p>
      </dgm:t>
    </dgm:pt>
    <dgm:pt modelId="{CEF83ADC-E0ED-4BED-8A1F-EDC8C2861689}" type="pres">
      <dgm:prSet presAssocID="{20B20C92-335E-4A38-A82F-7AC6BFE27096}" presName="imageRepeatNode" presStyleLbl="fgImgPlace1" presStyleIdx="6" presStyleCnt="7"/>
      <dgm:spPr/>
      <dgm:t>
        <a:bodyPr/>
        <a:lstStyle/>
        <a:p>
          <a:endParaRPr lang="ru-RU"/>
        </a:p>
      </dgm:t>
    </dgm:pt>
  </dgm:ptLst>
  <dgm:cxnLst>
    <dgm:cxn modelId="{C1616499-09D0-415D-8E72-2C5C0C87B6AD}" type="presOf" srcId="{AE67B828-E394-4DAC-A8E7-E3056BB1409B}" destId="{F77EC353-FCA6-4D65-97EA-DA40825298B9}" srcOrd="0" destOrd="0" presId="urn:microsoft.com/office/officeart/2008/layout/AscendingPictureAccentProcess"/>
    <dgm:cxn modelId="{B38A1DFD-E30F-491C-9C7F-8F5AB682135E}" type="presOf" srcId="{6BDA6021-B006-4A86-9541-D7ED8E301019}" destId="{AEFCB2E3-D615-4663-91BB-5C8663637BB9}" srcOrd="0" destOrd="0" presId="urn:microsoft.com/office/officeart/2008/layout/AscendingPictureAccentProcess"/>
    <dgm:cxn modelId="{81DA3A8E-5E43-4DF0-B55F-5CDCF6190A58}" srcId="{58F202A6-7F5D-4FA2-B959-889FE4533D31}" destId="{6BDA6021-B006-4A86-9541-D7ED8E301019}" srcOrd="5" destOrd="0" parTransId="{6FA55F4E-5A71-4FB1-827F-7A2D675674C8}" sibTransId="{0F4C1BFC-D5D6-4844-A4ED-CA562272142C}"/>
    <dgm:cxn modelId="{F5AE807E-67C4-4373-8CDF-98CAF8BC1FBC}" type="presOf" srcId="{58F202A6-7F5D-4FA2-B959-889FE4533D31}" destId="{148166DA-8315-41E3-919F-6C6C34B3C828}" srcOrd="0" destOrd="0" presId="urn:microsoft.com/office/officeart/2008/layout/AscendingPictureAccentProcess"/>
    <dgm:cxn modelId="{281F8703-E6ED-4A0D-9C75-734EC8F55E55}" srcId="{58F202A6-7F5D-4FA2-B959-889FE4533D31}" destId="{8C269FB8-A2D4-4DE7-9406-96CE70D53074}" srcOrd="7" destOrd="0" parTransId="{8D5BFD12-DFCA-45D6-8084-42B47AC9078E}" sibTransId="{CA00A0F1-D398-4978-A705-D30FF3D962F9}"/>
    <dgm:cxn modelId="{27080517-5E4D-48C9-AA22-BC62E24B845A}" srcId="{58F202A6-7F5D-4FA2-B959-889FE4533D31}" destId="{3004D247-BE4C-4A09-B670-2E265FF64DD9}" srcOrd="1" destOrd="0" parTransId="{F41CB8E1-4070-4E81-949B-28D011E7136C}" sibTransId="{AE67B828-E394-4DAC-A8E7-E3056BB1409B}"/>
    <dgm:cxn modelId="{6A47707B-3A6E-4D40-8DEB-055660BB4DA3}" type="presOf" srcId="{EC67FA9F-CF49-4906-8032-60CB08F585C2}" destId="{450C31C8-56AD-449E-95F2-4DC8AFCB744A}" srcOrd="0" destOrd="0" presId="urn:microsoft.com/office/officeart/2008/layout/AscendingPictureAccentProcess"/>
    <dgm:cxn modelId="{8320DF29-10AB-439A-A485-92AE6896B65A}" type="presOf" srcId="{3004D247-BE4C-4A09-B670-2E265FF64DD9}" destId="{DF3C08AD-FDE1-42DF-B340-DB69624631FE}" srcOrd="0" destOrd="0" presId="urn:microsoft.com/office/officeart/2008/layout/AscendingPictureAccentProcess"/>
    <dgm:cxn modelId="{8CC73ADA-474F-4292-9884-924B61C4DAB3}" type="presOf" srcId="{C491ABAF-B7C8-4FA8-B0F5-2254078D05AE}" destId="{D4889096-DC8C-4BE0-8A7E-31DB7136D378}" srcOrd="0" destOrd="0" presId="urn:microsoft.com/office/officeart/2008/layout/AscendingPictureAccentProcess"/>
    <dgm:cxn modelId="{93302F36-3C8C-448F-B15F-F4A86D52925C}" srcId="{58F202A6-7F5D-4FA2-B959-889FE4533D31}" destId="{FBD89924-34D2-472A-A15B-6FA47D9504A1}" srcOrd="0" destOrd="0" parTransId="{C3DA023C-02D6-41EF-A231-08E42D4A06AE}" sibTransId="{C491ABAF-B7C8-4FA8-B0F5-2254078D05AE}"/>
    <dgm:cxn modelId="{FE7ABE09-CFF7-472B-A88F-4CD2A4EBA812}" srcId="{58F202A6-7F5D-4FA2-B959-889FE4533D31}" destId="{EC67FA9F-CF49-4906-8032-60CB08F585C2}" srcOrd="2" destOrd="0" parTransId="{76375577-8986-4584-BFAA-6C4FF4569B13}" sibTransId="{3A5D8713-3181-45A6-8CE1-4B5DB575E253}"/>
    <dgm:cxn modelId="{151002C1-1B17-4E1C-B90A-5028202CD513}" type="presOf" srcId="{4B80BF5F-3197-443A-B5A7-1CAAD9EB5412}" destId="{A4DE709D-E7D4-4412-AEF3-59CE65216CA6}" srcOrd="0" destOrd="0" presId="urn:microsoft.com/office/officeart/2008/layout/AscendingPictureAccentProcess"/>
    <dgm:cxn modelId="{E14F1C24-D0F3-44B5-A7EF-A593C8F6EC4E}" type="presOf" srcId="{0F4C1BFC-D5D6-4844-A4ED-CA562272142C}" destId="{7F994062-25BA-4D88-BD7A-5855C4B5DBC5}" srcOrd="0" destOrd="0" presId="urn:microsoft.com/office/officeart/2008/layout/AscendingPictureAccentProcess"/>
    <dgm:cxn modelId="{9B8CBEBA-F17F-44D7-A85D-E52BA7823201}" srcId="{58F202A6-7F5D-4FA2-B959-889FE4533D31}" destId="{EACC1868-48F6-40C5-8A93-BFCE65A0DDE0}" srcOrd="3" destOrd="0" parTransId="{98479FA2-ED21-4873-B380-86A4A87B28E1}" sibTransId="{4B80BF5F-3197-443A-B5A7-1CAAD9EB5412}"/>
    <dgm:cxn modelId="{6FDB0157-225A-481A-9898-E202E8C3EB16}" type="presOf" srcId="{20B20C92-335E-4A38-A82F-7AC6BFE27096}" destId="{CEF83ADC-E0ED-4BED-8A1F-EDC8C2861689}" srcOrd="0" destOrd="0" presId="urn:microsoft.com/office/officeart/2008/layout/AscendingPictureAccentProcess"/>
    <dgm:cxn modelId="{ADE79DDE-CB5C-4978-9C8B-0C39DDCFEA66}" type="presOf" srcId="{EACC1868-48F6-40C5-8A93-BFCE65A0DDE0}" destId="{7ECF1C42-4CB3-4481-B1E6-F2A768DF73B8}" srcOrd="0" destOrd="0" presId="urn:microsoft.com/office/officeart/2008/layout/AscendingPictureAccentProcess"/>
    <dgm:cxn modelId="{0F8CD1AA-B91E-49C3-BABC-3FCE7F7644E1}" srcId="{58F202A6-7F5D-4FA2-B959-889FE4533D31}" destId="{E62A8854-28FE-4183-8A94-A1BD346557EB}" srcOrd="8" destOrd="0" parTransId="{D544D781-EB43-42AE-AC2D-CCE886952196}" sibTransId="{2C82A16D-9A19-43F4-84F1-CA511E035FF2}"/>
    <dgm:cxn modelId="{3296B60F-7283-4454-8C33-44133C815A20}" srcId="{58F202A6-7F5D-4FA2-B959-889FE4533D31}" destId="{EDF36208-A2D7-40A3-9778-EF936E2C590E}" srcOrd="4" destOrd="0" parTransId="{51CD713A-1746-4FE0-A974-CBE2F93950EB}" sibTransId="{20354B3A-9E14-4B30-A965-60BE8CCA7E26}"/>
    <dgm:cxn modelId="{905EC425-8948-4A03-BE4D-130750C6E686}" type="presOf" srcId="{20354B3A-9E14-4B30-A965-60BE8CCA7E26}" destId="{24B4B4D5-3DF0-4D47-A167-E90FA5FF7528}" srcOrd="0" destOrd="0" presId="urn:microsoft.com/office/officeart/2008/layout/AscendingPictureAccentProcess"/>
    <dgm:cxn modelId="{716BE9D6-832C-40BA-BA61-A78F83237BF7}" type="presOf" srcId="{009B97EB-58DD-479A-B598-AF8EE29DDB02}" destId="{AE9D8108-3C35-4170-96E4-C76787E5EFCB}" srcOrd="0" destOrd="0" presId="urn:microsoft.com/office/officeart/2008/layout/AscendingPictureAccentProcess"/>
    <dgm:cxn modelId="{58D6A0ED-A091-4439-9FC3-C27EB66635F2}" type="presOf" srcId="{FBD89924-34D2-472A-A15B-6FA47D9504A1}" destId="{1DD27CEC-3F0B-466A-B9C4-D76D359B5750}" srcOrd="0" destOrd="0" presId="urn:microsoft.com/office/officeart/2008/layout/AscendingPictureAccentProcess"/>
    <dgm:cxn modelId="{7CF13365-622D-4090-9266-3BAE51DBBAC7}" type="presOf" srcId="{EDF36208-A2D7-40A3-9778-EF936E2C590E}" destId="{2559AFC9-4F1D-4A9A-9FF7-E60A82B39FE1}" srcOrd="0" destOrd="0" presId="urn:microsoft.com/office/officeart/2008/layout/AscendingPictureAccentProcess"/>
    <dgm:cxn modelId="{F1FF0E9B-C11C-4FBF-8DDA-EFA33780ABA4}" srcId="{58F202A6-7F5D-4FA2-B959-889FE4533D31}" destId="{009B97EB-58DD-479A-B598-AF8EE29DDB02}" srcOrd="6" destOrd="0" parTransId="{F1B58CF1-2641-4B49-8314-5AFFE0367E08}" sibTransId="{20B20C92-335E-4A38-A82F-7AC6BFE27096}"/>
    <dgm:cxn modelId="{8CD22A4F-BDCA-4F9C-A616-FB4661707A16}" type="presOf" srcId="{3A5D8713-3181-45A6-8CE1-4B5DB575E253}" destId="{49BC3B67-9938-4B83-8C25-EC81B092D36F}" srcOrd="0" destOrd="0" presId="urn:microsoft.com/office/officeart/2008/layout/AscendingPictureAccentProcess"/>
    <dgm:cxn modelId="{73D2C2E5-023E-4F4F-B8BC-E0F7CB251A80}" type="presParOf" srcId="{148166DA-8315-41E3-919F-6C6C34B3C828}" destId="{BE030AAE-92C0-4363-80A5-E16DA6254E03}" srcOrd="0" destOrd="0" presId="urn:microsoft.com/office/officeart/2008/layout/AscendingPictureAccentProcess"/>
    <dgm:cxn modelId="{476DB0FE-082F-4B02-B085-AB28BD3FED99}" type="presParOf" srcId="{148166DA-8315-41E3-919F-6C6C34B3C828}" destId="{FDEE94DF-E114-4B0D-ADC9-841599AFA4FB}" srcOrd="1" destOrd="0" presId="urn:microsoft.com/office/officeart/2008/layout/AscendingPictureAccentProcess"/>
    <dgm:cxn modelId="{AC231690-8F93-4395-806F-B5BD7DC2ED7B}" type="presParOf" srcId="{148166DA-8315-41E3-919F-6C6C34B3C828}" destId="{40966E49-6037-413C-B844-244ED368B97C}" srcOrd="2" destOrd="0" presId="urn:microsoft.com/office/officeart/2008/layout/AscendingPictureAccentProcess"/>
    <dgm:cxn modelId="{22D4D566-5ED8-4578-89B0-48FE85DF2613}" type="presParOf" srcId="{148166DA-8315-41E3-919F-6C6C34B3C828}" destId="{E9E1B66B-271E-49B3-A9AD-912447A6A495}" srcOrd="3" destOrd="0" presId="urn:microsoft.com/office/officeart/2008/layout/AscendingPictureAccentProcess"/>
    <dgm:cxn modelId="{39DE6D7A-4B26-4A99-AB4D-F66529CDD582}" type="presParOf" srcId="{148166DA-8315-41E3-919F-6C6C34B3C828}" destId="{AEE8ECA3-251A-4881-96EE-FC7C3379CC0D}" srcOrd="4" destOrd="0" presId="urn:microsoft.com/office/officeart/2008/layout/AscendingPictureAccentProcess"/>
    <dgm:cxn modelId="{EFEB650E-DBDC-4ACC-928D-C09638AF5988}" type="presParOf" srcId="{148166DA-8315-41E3-919F-6C6C34B3C828}" destId="{E6E3D135-CDED-47EA-9307-49A5AF18348D}" srcOrd="5" destOrd="0" presId="urn:microsoft.com/office/officeart/2008/layout/AscendingPictureAccentProcess"/>
    <dgm:cxn modelId="{97A79A37-6450-45CF-A8AD-E689E2729B2F}" type="presParOf" srcId="{148166DA-8315-41E3-919F-6C6C34B3C828}" destId="{D335A810-916A-4765-8144-A0AB708506D5}" srcOrd="6" destOrd="0" presId="urn:microsoft.com/office/officeart/2008/layout/AscendingPictureAccentProcess"/>
    <dgm:cxn modelId="{3F11B3FE-F129-4B4E-BD8F-C4E26B821E81}" type="presParOf" srcId="{148166DA-8315-41E3-919F-6C6C34B3C828}" destId="{03D4E458-6E03-42B4-B031-F76B2784D6FE}" srcOrd="7" destOrd="0" presId="urn:microsoft.com/office/officeart/2008/layout/AscendingPictureAccentProcess"/>
    <dgm:cxn modelId="{ECC405C0-066D-467B-8E08-0FDD4DF58219}" type="presParOf" srcId="{148166DA-8315-41E3-919F-6C6C34B3C828}" destId="{B0E8F4AE-FFDD-4623-B7FB-C27D33A87DAB}" srcOrd="8" destOrd="0" presId="urn:microsoft.com/office/officeart/2008/layout/AscendingPictureAccentProcess"/>
    <dgm:cxn modelId="{06A0F22F-6A9F-4169-9E07-EF026472E1A9}" type="presParOf" srcId="{148166DA-8315-41E3-919F-6C6C34B3C828}" destId="{7A47933E-3F04-4F1E-AF44-3713CE52F6DF}" srcOrd="9" destOrd="0" presId="urn:microsoft.com/office/officeart/2008/layout/AscendingPictureAccentProcess"/>
    <dgm:cxn modelId="{BE52B2AD-3127-446A-8870-93AD3C014F68}" type="presParOf" srcId="{148166DA-8315-41E3-919F-6C6C34B3C828}" destId="{BBD2FBB0-8D84-4035-9759-84E1F11A8705}" srcOrd="10" destOrd="0" presId="urn:microsoft.com/office/officeart/2008/layout/AscendingPictureAccentProcess"/>
    <dgm:cxn modelId="{5857D8C2-1069-4C47-87C8-BB054193219F}" type="presParOf" srcId="{148166DA-8315-41E3-919F-6C6C34B3C828}" destId="{42D1B7B1-2375-40DE-977E-8339B6CEBBA1}" srcOrd="11" destOrd="0" presId="urn:microsoft.com/office/officeart/2008/layout/AscendingPictureAccentProcess"/>
    <dgm:cxn modelId="{36D24E55-6659-4473-8FB5-12E5C34C8137}" type="presParOf" srcId="{148166DA-8315-41E3-919F-6C6C34B3C828}" destId="{42E3274F-0991-489D-BA78-D2BBDBA20937}" srcOrd="12" destOrd="0" presId="urn:microsoft.com/office/officeart/2008/layout/AscendingPictureAccentProcess"/>
    <dgm:cxn modelId="{62AC2615-8F24-4189-8290-517FE6AB57FC}" type="presParOf" srcId="{148166DA-8315-41E3-919F-6C6C34B3C828}" destId="{723A1D45-46F8-41C6-99B0-5E7BB6151ED2}" srcOrd="13" destOrd="0" presId="urn:microsoft.com/office/officeart/2008/layout/AscendingPictureAccentProcess"/>
    <dgm:cxn modelId="{4DC8B5B6-7B4A-4B25-8AA7-6F1E8C1E257D}" type="presParOf" srcId="{148166DA-8315-41E3-919F-6C6C34B3C828}" destId="{BE0E7F71-9E5E-49C3-AB04-605A1ABF74DD}" srcOrd="14" destOrd="0" presId="urn:microsoft.com/office/officeart/2008/layout/AscendingPictureAccentProcess"/>
    <dgm:cxn modelId="{59231E1F-B613-4AA5-BA21-F2BC2875020C}" type="presParOf" srcId="{148166DA-8315-41E3-919F-6C6C34B3C828}" destId="{C907CFDB-9894-42BE-BEB4-C7BB3136267C}" srcOrd="15" destOrd="0" presId="urn:microsoft.com/office/officeart/2008/layout/AscendingPictureAccentProcess"/>
    <dgm:cxn modelId="{EDFDAC9C-C1C5-4B00-AFBC-5159330A20C2}" type="presParOf" srcId="{148166DA-8315-41E3-919F-6C6C34B3C828}" destId="{A754401E-921B-481A-A2CA-1A10B6596C62}" srcOrd="16" destOrd="0" presId="urn:microsoft.com/office/officeart/2008/layout/AscendingPictureAccentProcess"/>
    <dgm:cxn modelId="{66D7E347-7B4B-4C90-BBB5-4512D72F58D8}" type="presParOf" srcId="{148166DA-8315-41E3-919F-6C6C34B3C828}" destId="{47E1037D-D130-4C06-99F1-33D699F37660}" srcOrd="17" destOrd="0" presId="urn:microsoft.com/office/officeart/2008/layout/AscendingPictureAccentProcess"/>
    <dgm:cxn modelId="{1B42474E-1AE4-4C2C-9D09-74246728EB29}" type="presParOf" srcId="{148166DA-8315-41E3-919F-6C6C34B3C828}" destId="{1DD27CEC-3F0B-466A-B9C4-D76D359B5750}" srcOrd="18" destOrd="0" presId="urn:microsoft.com/office/officeart/2008/layout/AscendingPictureAccentProcess"/>
    <dgm:cxn modelId="{F708FD6C-0C50-44F6-91E5-EE4ACC043BCA}" type="presParOf" srcId="{148166DA-8315-41E3-919F-6C6C34B3C828}" destId="{C9C5C2C7-43A2-4BE2-9E77-E42B1A4477B9}" srcOrd="19" destOrd="0" presId="urn:microsoft.com/office/officeart/2008/layout/AscendingPictureAccentProcess"/>
    <dgm:cxn modelId="{3F4C96B9-5EB0-4FB5-8E89-91DAE53E56B9}" type="presParOf" srcId="{C9C5C2C7-43A2-4BE2-9E77-E42B1A4477B9}" destId="{D4889096-DC8C-4BE0-8A7E-31DB7136D378}" srcOrd="0" destOrd="0" presId="urn:microsoft.com/office/officeart/2008/layout/AscendingPictureAccentProcess"/>
    <dgm:cxn modelId="{2B87AA07-4A6E-4945-A909-67D14C9A5ED0}" type="presParOf" srcId="{148166DA-8315-41E3-919F-6C6C34B3C828}" destId="{DF3C08AD-FDE1-42DF-B340-DB69624631FE}" srcOrd="20" destOrd="0" presId="urn:microsoft.com/office/officeart/2008/layout/AscendingPictureAccentProcess"/>
    <dgm:cxn modelId="{60A68732-7F7D-41DE-A565-51B81D0A2766}" type="presParOf" srcId="{148166DA-8315-41E3-919F-6C6C34B3C828}" destId="{5F1A508F-EF5C-4AD1-B1D8-B2D841C4228F}" srcOrd="21" destOrd="0" presId="urn:microsoft.com/office/officeart/2008/layout/AscendingPictureAccentProcess"/>
    <dgm:cxn modelId="{DB5EFF4D-F201-4AE4-A011-2CB57AD463FF}" type="presParOf" srcId="{5F1A508F-EF5C-4AD1-B1D8-B2D841C4228F}" destId="{F77EC353-FCA6-4D65-97EA-DA40825298B9}" srcOrd="0" destOrd="0" presId="urn:microsoft.com/office/officeart/2008/layout/AscendingPictureAccentProcess"/>
    <dgm:cxn modelId="{509D9279-2B6C-42E5-A147-EAFF302CD3CE}" type="presParOf" srcId="{148166DA-8315-41E3-919F-6C6C34B3C828}" destId="{450C31C8-56AD-449E-95F2-4DC8AFCB744A}" srcOrd="22" destOrd="0" presId="urn:microsoft.com/office/officeart/2008/layout/AscendingPictureAccentProcess"/>
    <dgm:cxn modelId="{0C0E2887-29FA-48B9-B657-2667C4FFDB85}" type="presParOf" srcId="{148166DA-8315-41E3-919F-6C6C34B3C828}" destId="{B7CCDD7D-E17C-4B24-BD66-673B455A2A51}" srcOrd="23" destOrd="0" presId="urn:microsoft.com/office/officeart/2008/layout/AscendingPictureAccentProcess"/>
    <dgm:cxn modelId="{EC2E7FDD-9F45-4828-97ED-41A152ED63A5}" type="presParOf" srcId="{B7CCDD7D-E17C-4B24-BD66-673B455A2A51}" destId="{49BC3B67-9938-4B83-8C25-EC81B092D36F}" srcOrd="0" destOrd="0" presId="urn:microsoft.com/office/officeart/2008/layout/AscendingPictureAccentProcess"/>
    <dgm:cxn modelId="{C820A190-6DC0-44BE-A8FA-51B455685227}" type="presParOf" srcId="{148166DA-8315-41E3-919F-6C6C34B3C828}" destId="{7ECF1C42-4CB3-4481-B1E6-F2A768DF73B8}" srcOrd="24" destOrd="0" presId="urn:microsoft.com/office/officeart/2008/layout/AscendingPictureAccentProcess"/>
    <dgm:cxn modelId="{34C50B65-238A-404C-A6F9-F2AE4E9FD079}" type="presParOf" srcId="{148166DA-8315-41E3-919F-6C6C34B3C828}" destId="{89DAECB7-D7FB-41EB-BFD5-C966E661A826}" srcOrd="25" destOrd="0" presId="urn:microsoft.com/office/officeart/2008/layout/AscendingPictureAccentProcess"/>
    <dgm:cxn modelId="{A7749A1A-E330-4147-9460-2D846B150648}" type="presParOf" srcId="{89DAECB7-D7FB-41EB-BFD5-C966E661A826}" destId="{A4DE709D-E7D4-4412-AEF3-59CE65216CA6}" srcOrd="0" destOrd="0" presId="urn:microsoft.com/office/officeart/2008/layout/AscendingPictureAccentProcess"/>
    <dgm:cxn modelId="{79377726-34A9-498A-97C9-3F3EE302F75C}" type="presParOf" srcId="{148166DA-8315-41E3-919F-6C6C34B3C828}" destId="{2559AFC9-4F1D-4A9A-9FF7-E60A82B39FE1}" srcOrd="26" destOrd="0" presId="urn:microsoft.com/office/officeart/2008/layout/AscendingPictureAccentProcess"/>
    <dgm:cxn modelId="{2421277E-48BF-4E85-99AE-09CB71C6CA07}" type="presParOf" srcId="{148166DA-8315-41E3-919F-6C6C34B3C828}" destId="{8BB3B109-CA21-44F8-8C17-A96640B55289}" srcOrd="27" destOrd="0" presId="urn:microsoft.com/office/officeart/2008/layout/AscendingPictureAccentProcess"/>
    <dgm:cxn modelId="{72CA29C7-9BCA-4006-A52D-2178FF841674}" type="presParOf" srcId="{8BB3B109-CA21-44F8-8C17-A96640B55289}" destId="{24B4B4D5-3DF0-4D47-A167-E90FA5FF7528}" srcOrd="0" destOrd="0" presId="urn:microsoft.com/office/officeart/2008/layout/AscendingPictureAccentProcess"/>
    <dgm:cxn modelId="{6E15B86D-1B69-4D15-818B-A3FE6324C177}" type="presParOf" srcId="{148166DA-8315-41E3-919F-6C6C34B3C828}" destId="{AEFCB2E3-D615-4663-91BB-5C8663637BB9}" srcOrd="28" destOrd="0" presId="urn:microsoft.com/office/officeart/2008/layout/AscendingPictureAccentProcess"/>
    <dgm:cxn modelId="{FBFBC9C9-5409-446B-8AAB-8A378E312713}" type="presParOf" srcId="{148166DA-8315-41E3-919F-6C6C34B3C828}" destId="{2387E799-FD34-40DA-ABE8-14763293D7E9}" srcOrd="29" destOrd="0" presId="urn:microsoft.com/office/officeart/2008/layout/AscendingPictureAccentProcess"/>
    <dgm:cxn modelId="{E36D2E55-5E84-41C0-BEFE-826F2F63C047}" type="presParOf" srcId="{2387E799-FD34-40DA-ABE8-14763293D7E9}" destId="{7F994062-25BA-4D88-BD7A-5855C4B5DBC5}" srcOrd="0" destOrd="0" presId="urn:microsoft.com/office/officeart/2008/layout/AscendingPictureAccentProcess"/>
    <dgm:cxn modelId="{D1249375-F4B9-420F-84E2-FC5F9A9CEB26}" type="presParOf" srcId="{148166DA-8315-41E3-919F-6C6C34B3C828}" destId="{AE9D8108-3C35-4170-96E4-C76787E5EFCB}" srcOrd="30" destOrd="0" presId="urn:microsoft.com/office/officeart/2008/layout/AscendingPictureAccentProcess"/>
    <dgm:cxn modelId="{99C8F6E7-E785-4696-A3E4-4BDE07462DF1}" type="presParOf" srcId="{148166DA-8315-41E3-919F-6C6C34B3C828}" destId="{5E83EF61-2C0B-4ECE-BCE6-9129C6D3FFBF}" srcOrd="31" destOrd="0" presId="urn:microsoft.com/office/officeart/2008/layout/AscendingPictureAccentProcess"/>
    <dgm:cxn modelId="{A4B0A725-F040-4DCC-9FBE-1E2F46C3D88D}" type="presParOf" srcId="{5E83EF61-2C0B-4ECE-BCE6-9129C6D3FFBF}" destId="{CEF83ADC-E0ED-4BED-8A1F-EDC8C2861689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6E47744-5E84-4087-88AA-96C411704F75}" type="doc">
      <dgm:prSet loTypeId="urn:microsoft.com/office/officeart/2008/layout/VerticalCurvedList" loCatId="list" qsTypeId="urn:microsoft.com/office/officeart/2005/8/quickstyle/simple3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1FEF9046-CF74-4868-A71F-4E56D8E88674}">
      <dgm:prSet phldrT="[Текст]" custT="1"/>
      <dgm:spPr/>
      <dgm:t>
        <a:bodyPr/>
        <a:lstStyle/>
        <a:p>
          <a:r>
            <a:rPr lang="ru-RU" sz="1800" dirty="0" smtClean="0"/>
            <a:t>на приобретение основных средств, необходимых для реализации проекта (за исключением зданий, сооружений, земельных участков, </a:t>
          </a:r>
          <a:r>
            <a:rPr lang="ru-RU" sz="1800" b="1" dirty="0" smtClean="0"/>
            <a:t>автомобилей</a:t>
          </a:r>
          <a:r>
            <a:rPr lang="ru-RU" sz="1800" dirty="0" smtClean="0"/>
            <a:t>) </a:t>
          </a:r>
          <a:endParaRPr lang="ru-RU" sz="1800" dirty="0"/>
        </a:p>
      </dgm:t>
    </dgm:pt>
    <dgm:pt modelId="{6CF819CE-DDF6-4563-AD64-B8CEFC6A126B}" type="parTrans" cxnId="{A35FA41B-F0F4-4D32-B0BC-947D881A6563}">
      <dgm:prSet/>
      <dgm:spPr/>
      <dgm:t>
        <a:bodyPr/>
        <a:lstStyle/>
        <a:p>
          <a:endParaRPr lang="ru-RU"/>
        </a:p>
      </dgm:t>
    </dgm:pt>
    <dgm:pt modelId="{03906BBC-B268-415A-8FA0-5A5539F055D3}" type="sibTrans" cxnId="{A35FA41B-F0F4-4D32-B0BC-947D881A6563}">
      <dgm:prSet/>
      <dgm:spPr/>
      <dgm:t>
        <a:bodyPr/>
        <a:lstStyle/>
        <a:p>
          <a:endParaRPr lang="ru-RU"/>
        </a:p>
      </dgm:t>
    </dgm:pt>
    <dgm:pt modelId="{5AF2A90B-6D4F-4150-A559-A30B46086E50}">
      <dgm:prSet phldrT="[Текст]" custT="1"/>
      <dgm:spPr/>
      <dgm:t>
        <a:bodyPr/>
        <a:lstStyle/>
        <a:p>
          <a:r>
            <a:rPr lang="ru-RU" sz="1800" smtClean="0"/>
            <a:t>на переоборудование транспортных средств для перевозки маломобильных групп населения, в том числе инвалидов</a:t>
          </a:r>
          <a:endParaRPr lang="ru-RU" sz="1800" dirty="0"/>
        </a:p>
      </dgm:t>
    </dgm:pt>
    <dgm:pt modelId="{F7B3110A-7F39-4357-B2D0-BD925445C4D6}" type="parTrans" cxnId="{9F5AAD5B-5745-428D-AACE-539DB47F227C}">
      <dgm:prSet/>
      <dgm:spPr/>
      <dgm:t>
        <a:bodyPr/>
        <a:lstStyle/>
        <a:p>
          <a:endParaRPr lang="ru-RU"/>
        </a:p>
      </dgm:t>
    </dgm:pt>
    <dgm:pt modelId="{B9658809-2312-40A1-9846-62EE502804B4}" type="sibTrans" cxnId="{9F5AAD5B-5745-428D-AACE-539DB47F227C}">
      <dgm:prSet/>
      <dgm:spPr/>
      <dgm:t>
        <a:bodyPr/>
        <a:lstStyle/>
        <a:p>
          <a:endParaRPr lang="ru-RU"/>
        </a:p>
      </dgm:t>
    </dgm:pt>
    <dgm:pt modelId="{7F6E47D9-A846-4128-AA73-BD885E72B58A}">
      <dgm:prSet phldrT="[Текст]" custT="1"/>
      <dgm:spPr/>
      <dgm:t>
        <a:bodyPr/>
        <a:lstStyle/>
        <a:p>
          <a:r>
            <a:rPr lang="ru-RU" sz="1800" smtClean="0"/>
            <a:t>на оплату услуг связи, в том числе информационно-телекоммуникационной сети «Интернет»</a:t>
          </a:r>
          <a:endParaRPr lang="ru-RU" sz="1800" dirty="0"/>
        </a:p>
      </dgm:t>
    </dgm:pt>
    <dgm:pt modelId="{9DBCE6A0-9788-4874-86AA-F0B2B0CAB699}" type="parTrans" cxnId="{71646F7A-6AA2-42CE-8328-1AD804C550D8}">
      <dgm:prSet/>
      <dgm:spPr/>
      <dgm:t>
        <a:bodyPr/>
        <a:lstStyle/>
        <a:p>
          <a:endParaRPr lang="ru-RU"/>
        </a:p>
      </dgm:t>
    </dgm:pt>
    <dgm:pt modelId="{85C4BE3F-78DE-425D-BA9B-3456C348C8F7}" type="sibTrans" cxnId="{71646F7A-6AA2-42CE-8328-1AD804C550D8}">
      <dgm:prSet/>
      <dgm:spPr/>
      <dgm:t>
        <a:bodyPr/>
        <a:lstStyle/>
        <a:p>
          <a:endParaRPr lang="ru-RU"/>
        </a:p>
      </dgm:t>
    </dgm:pt>
    <dgm:pt modelId="{91AC8EC5-F610-4C98-9892-958DED904D6F}">
      <dgm:prSet custT="1"/>
      <dgm:spPr/>
      <dgm:t>
        <a:bodyPr/>
        <a:lstStyle/>
        <a:p>
          <a:r>
            <a:rPr lang="ru-RU" sz="1800" smtClean="0"/>
            <a:t>на уплату первого взноса (аванса) при заключении договора лизинга и (или) лизинговых платежей</a:t>
          </a:r>
          <a:endParaRPr lang="ru-RU" sz="1800" dirty="0"/>
        </a:p>
      </dgm:t>
    </dgm:pt>
    <dgm:pt modelId="{8C08CCEF-40EB-4911-B276-B0D94991E05A}" type="parTrans" cxnId="{60ADAA13-992E-4B8A-9044-A2B179FECFF1}">
      <dgm:prSet/>
      <dgm:spPr/>
      <dgm:t>
        <a:bodyPr/>
        <a:lstStyle/>
        <a:p>
          <a:endParaRPr lang="ru-RU"/>
        </a:p>
      </dgm:t>
    </dgm:pt>
    <dgm:pt modelId="{8AF2A017-C163-40F9-A195-77E4A6547FAB}" type="sibTrans" cxnId="{60ADAA13-992E-4B8A-9044-A2B179FECFF1}">
      <dgm:prSet/>
      <dgm:spPr/>
      <dgm:t>
        <a:bodyPr/>
        <a:lstStyle/>
        <a:p>
          <a:endParaRPr lang="ru-RU"/>
        </a:p>
      </dgm:t>
    </dgm:pt>
    <dgm:pt modelId="{C5407F61-0FE7-4B86-98A2-B3B49A72E003}">
      <dgm:prSet/>
      <dgm:spPr/>
      <dgm:t>
        <a:bodyPr/>
        <a:lstStyle/>
        <a:p>
          <a:endParaRPr lang="ru-RU"/>
        </a:p>
      </dgm:t>
    </dgm:pt>
    <dgm:pt modelId="{9C0B9296-C0B0-4A57-B0AA-F808765EEF43}" type="parTrans" cxnId="{D6D5CCEC-C27B-4306-AC45-743872DCEF3F}">
      <dgm:prSet/>
      <dgm:spPr/>
      <dgm:t>
        <a:bodyPr/>
        <a:lstStyle/>
        <a:p>
          <a:endParaRPr lang="ru-RU"/>
        </a:p>
      </dgm:t>
    </dgm:pt>
    <dgm:pt modelId="{850CDC21-D54A-46AB-88C0-7F6FAE4A6FC3}" type="sibTrans" cxnId="{D6D5CCEC-C27B-4306-AC45-743872DCEF3F}">
      <dgm:prSet/>
      <dgm:spPr/>
      <dgm:t>
        <a:bodyPr/>
        <a:lstStyle/>
        <a:p>
          <a:endParaRPr lang="ru-RU"/>
        </a:p>
      </dgm:t>
    </dgm:pt>
    <dgm:pt modelId="{97CDF2F9-81C7-4F7B-A126-C47D5E16E5A2}">
      <dgm:prSet custT="1"/>
      <dgm:spPr/>
      <dgm:t>
        <a:bodyPr/>
        <a:lstStyle/>
        <a:p>
          <a:r>
            <a:rPr lang="ru-RU" sz="1800" smtClean="0"/>
            <a:t>на оплату услуг по созданию, технической поддержке, наполнению, развитию и продвижению проекта в СМИ и сети «Интернет»</a:t>
          </a:r>
          <a:endParaRPr lang="ru-RU" sz="1800" dirty="0"/>
        </a:p>
      </dgm:t>
    </dgm:pt>
    <dgm:pt modelId="{2ABFC0EA-AD9A-4224-87E6-3CC959A013AC}" type="parTrans" cxnId="{A645D0FF-1C88-4841-9A18-0459C5812335}">
      <dgm:prSet/>
      <dgm:spPr/>
      <dgm:t>
        <a:bodyPr/>
        <a:lstStyle/>
        <a:p>
          <a:endParaRPr lang="ru-RU"/>
        </a:p>
      </dgm:t>
    </dgm:pt>
    <dgm:pt modelId="{9C95B7E7-4CF2-41E3-9B90-A045C1CA61E6}" type="sibTrans" cxnId="{A645D0FF-1C88-4841-9A18-0459C5812335}">
      <dgm:prSet/>
      <dgm:spPr/>
      <dgm:t>
        <a:bodyPr/>
        <a:lstStyle/>
        <a:p>
          <a:endParaRPr lang="ru-RU"/>
        </a:p>
      </dgm:t>
    </dgm:pt>
    <dgm:pt modelId="{48FCAC1A-E124-445E-AAED-BC6171FBCFBD}">
      <dgm:prSet custT="1"/>
      <dgm:spPr/>
      <dgm:t>
        <a:bodyPr/>
        <a:lstStyle/>
        <a:p>
          <a:r>
            <a:rPr lang="ru-RU" sz="1800" smtClean="0"/>
            <a:t>на приобретение программного обеспечения и неисключительных прав на программное обеспечение </a:t>
          </a:r>
          <a:endParaRPr lang="ru-RU" sz="1800" dirty="0"/>
        </a:p>
      </dgm:t>
    </dgm:pt>
    <dgm:pt modelId="{117A9E8B-C458-438C-99B9-7D10F38CB75A}" type="parTrans" cxnId="{62A93A4A-6517-4797-ACF5-9BEB8B6500D7}">
      <dgm:prSet/>
      <dgm:spPr/>
      <dgm:t>
        <a:bodyPr/>
        <a:lstStyle/>
        <a:p>
          <a:endParaRPr lang="ru-RU"/>
        </a:p>
      </dgm:t>
    </dgm:pt>
    <dgm:pt modelId="{FBF621D4-2DD6-4131-A685-97956F191D4C}" type="sibTrans" cxnId="{62A93A4A-6517-4797-ACF5-9BEB8B6500D7}">
      <dgm:prSet/>
      <dgm:spPr/>
      <dgm:t>
        <a:bodyPr/>
        <a:lstStyle/>
        <a:p>
          <a:endParaRPr lang="ru-RU"/>
        </a:p>
      </dgm:t>
    </dgm:pt>
    <dgm:pt modelId="{73B396C3-4509-481B-ADAC-636FD08EF1A1}">
      <dgm:prSet custT="1"/>
      <dgm:spPr/>
      <dgm:t>
        <a:bodyPr/>
        <a:lstStyle/>
        <a:p>
          <a:r>
            <a:rPr lang="ru-RU" sz="1800" smtClean="0"/>
            <a:t>на приобретение сырья, расходных материалов, необходимых для производства продукции</a:t>
          </a:r>
          <a:endParaRPr lang="ru-RU" sz="1800" dirty="0"/>
        </a:p>
      </dgm:t>
    </dgm:pt>
    <dgm:pt modelId="{6BF98DF8-B603-4B9A-9344-D335567C116F}" type="parTrans" cxnId="{EA364A1F-6D01-480E-9D2A-5BC12B869194}">
      <dgm:prSet/>
      <dgm:spPr/>
      <dgm:t>
        <a:bodyPr/>
        <a:lstStyle/>
        <a:p>
          <a:endParaRPr lang="ru-RU"/>
        </a:p>
      </dgm:t>
    </dgm:pt>
    <dgm:pt modelId="{E129B813-FE4F-46CF-81FC-F8A0E18F429F}" type="sibTrans" cxnId="{EA364A1F-6D01-480E-9D2A-5BC12B869194}">
      <dgm:prSet/>
      <dgm:spPr/>
      <dgm:t>
        <a:bodyPr/>
        <a:lstStyle/>
        <a:p>
          <a:endParaRPr lang="ru-RU"/>
        </a:p>
      </dgm:t>
    </dgm:pt>
    <dgm:pt modelId="{814532FA-0725-485F-A8E2-37846C7C5446}">
      <dgm:prSet/>
      <dgm:spPr/>
      <dgm:t>
        <a:bodyPr/>
        <a:lstStyle/>
        <a:p>
          <a:endParaRPr lang="ru-RU"/>
        </a:p>
      </dgm:t>
    </dgm:pt>
    <dgm:pt modelId="{23CF46C0-0020-4F6F-913D-6E841B71D9F0}" type="parTrans" cxnId="{7675F9AE-AB4D-4A1D-8A16-6C2BBF22AE86}">
      <dgm:prSet/>
      <dgm:spPr/>
      <dgm:t>
        <a:bodyPr/>
        <a:lstStyle/>
        <a:p>
          <a:endParaRPr lang="ru-RU"/>
        </a:p>
      </dgm:t>
    </dgm:pt>
    <dgm:pt modelId="{4B3BE970-FEB7-47DE-99AC-29751A83195D}" type="sibTrans" cxnId="{7675F9AE-AB4D-4A1D-8A16-6C2BBF22AE86}">
      <dgm:prSet/>
      <dgm:spPr/>
      <dgm:t>
        <a:bodyPr/>
        <a:lstStyle/>
        <a:p>
          <a:endParaRPr lang="ru-RU"/>
        </a:p>
      </dgm:t>
    </dgm:pt>
    <dgm:pt modelId="{057B9F11-271C-419E-A4A2-D548A71BDC23}" type="pres">
      <dgm:prSet presAssocID="{E6E47744-5E84-4087-88AA-96C411704F7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594B0A32-BD44-40A9-9F57-AC837213248D}" type="pres">
      <dgm:prSet presAssocID="{E6E47744-5E84-4087-88AA-96C411704F75}" presName="Name1" presStyleCnt="0"/>
      <dgm:spPr/>
      <dgm:t>
        <a:bodyPr/>
        <a:lstStyle/>
        <a:p>
          <a:endParaRPr lang="ru-RU"/>
        </a:p>
      </dgm:t>
    </dgm:pt>
    <dgm:pt modelId="{FE69F1DC-0FBD-4BCD-9939-4D97CF981375}" type="pres">
      <dgm:prSet presAssocID="{E6E47744-5E84-4087-88AA-96C411704F75}" presName="cycle" presStyleCnt="0"/>
      <dgm:spPr/>
      <dgm:t>
        <a:bodyPr/>
        <a:lstStyle/>
        <a:p>
          <a:endParaRPr lang="ru-RU"/>
        </a:p>
      </dgm:t>
    </dgm:pt>
    <dgm:pt modelId="{855DC48C-BFF7-4852-B263-292E0C431A55}" type="pres">
      <dgm:prSet presAssocID="{E6E47744-5E84-4087-88AA-96C411704F75}" presName="srcNode" presStyleLbl="node1" presStyleIdx="0" presStyleCnt="7"/>
      <dgm:spPr/>
      <dgm:t>
        <a:bodyPr/>
        <a:lstStyle/>
        <a:p>
          <a:endParaRPr lang="ru-RU"/>
        </a:p>
      </dgm:t>
    </dgm:pt>
    <dgm:pt modelId="{4144CE16-EDC6-4AB0-AEAA-9E5880E70CB4}" type="pres">
      <dgm:prSet presAssocID="{E6E47744-5E84-4087-88AA-96C411704F75}" presName="conn" presStyleLbl="parChTrans1D2" presStyleIdx="0" presStyleCnt="1"/>
      <dgm:spPr/>
      <dgm:t>
        <a:bodyPr/>
        <a:lstStyle/>
        <a:p>
          <a:endParaRPr lang="ru-RU"/>
        </a:p>
      </dgm:t>
    </dgm:pt>
    <dgm:pt modelId="{AE2F9B17-E5AD-428D-A539-344B09023749}" type="pres">
      <dgm:prSet presAssocID="{E6E47744-5E84-4087-88AA-96C411704F75}" presName="extraNode" presStyleLbl="node1" presStyleIdx="0" presStyleCnt="7"/>
      <dgm:spPr/>
      <dgm:t>
        <a:bodyPr/>
        <a:lstStyle/>
        <a:p>
          <a:endParaRPr lang="ru-RU"/>
        </a:p>
      </dgm:t>
    </dgm:pt>
    <dgm:pt modelId="{C6CF2D9D-AE49-4230-960F-871AD7EAAFEA}" type="pres">
      <dgm:prSet presAssocID="{E6E47744-5E84-4087-88AA-96C411704F75}" presName="dstNode" presStyleLbl="node1" presStyleIdx="0" presStyleCnt="7"/>
      <dgm:spPr/>
      <dgm:t>
        <a:bodyPr/>
        <a:lstStyle/>
        <a:p>
          <a:endParaRPr lang="ru-RU"/>
        </a:p>
      </dgm:t>
    </dgm:pt>
    <dgm:pt modelId="{5214C638-03C0-428A-8F71-CD6E6B6558BD}" type="pres">
      <dgm:prSet presAssocID="{1FEF9046-CF74-4868-A71F-4E56D8E88674}" presName="text_1" presStyleLbl="node1" presStyleIdx="0" presStyleCnt="7" custScaleY="1261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2C0392-BFD8-4090-B370-87A30FB9AD38}" type="pres">
      <dgm:prSet presAssocID="{1FEF9046-CF74-4868-A71F-4E56D8E88674}" presName="accent_1" presStyleCnt="0"/>
      <dgm:spPr/>
      <dgm:t>
        <a:bodyPr/>
        <a:lstStyle/>
        <a:p>
          <a:endParaRPr lang="ru-RU"/>
        </a:p>
      </dgm:t>
    </dgm:pt>
    <dgm:pt modelId="{C1A90C02-F9CD-4DD3-9A65-CD6EFBE5ACAB}" type="pres">
      <dgm:prSet presAssocID="{1FEF9046-CF74-4868-A71F-4E56D8E88674}" presName="accentRepeatNode" presStyleLbl="solidFgAcc1" presStyleIdx="0" presStyleCnt="7"/>
      <dgm:spPr/>
      <dgm:t>
        <a:bodyPr/>
        <a:lstStyle/>
        <a:p>
          <a:endParaRPr lang="ru-RU"/>
        </a:p>
      </dgm:t>
    </dgm:pt>
    <dgm:pt modelId="{DE863FB2-85C6-4B52-AF53-6FC91EA18896}" type="pres">
      <dgm:prSet presAssocID="{5AF2A90B-6D4F-4150-A559-A30B46086E50}" presName="text_2" presStyleLbl="node1" presStyleIdx="1" presStyleCnt="7" custScaleY="1261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49E074-BC3E-477B-8A1F-2FB496B311C7}" type="pres">
      <dgm:prSet presAssocID="{5AF2A90B-6D4F-4150-A559-A30B46086E50}" presName="accent_2" presStyleCnt="0"/>
      <dgm:spPr/>
      <dgm:t>
        <a:bodyPr/>
        <a:lstStyle/>
        <a:p>
          <a:endParaRPr lang="ru-RU"/>
        </a:p>
      </dgm:t>
    </dgm:pt>
    <dgm:pt modelId="{A6732323-3E40-4A31-BB7D-6E57609E7842}" type="pres">
      <dgm:prSet presAssocID="{5AF2A90B-6D4F-4150-A559-A30B46086E50}" presName="accentRepeatNode" presStyleLbl="solidFgAcc1" presStyleIdx="1" presStyleCnt="7"/>
      <dgm:spPr/>
      <dgm:t>
        <a:bodyPr/>
        <a:lstStyle/>
        <a:p>
          <a:endParaRPr lang="ru-RU"/>
        </a:p>
      </dgm:t>
    </dgm:pt>
    <dgm:pt modelId="{88C9D039-A81F-49D2-BAFC-2AB7EDE654A8}" type="pres">
      <dgm:prSet presAssocID="{7F6E47D9-A846-4128-AA73-BD885E72B58A}" presName="text_3" presStyleLbl="node1" presStyleIdx="2" presStyleCnt="7" custScaleY="1261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0F40C0-62BA-4FC8-991D-01B1E6989261}" type="pres">
      <dgm:prSet presAssocID="{7F6E47D9-A846-4128-AA73-BD885E72B58A}" presName="accent_3" presStyleCnt="0"/>
      <dgm:spPr/>
      <dgm:t>
        <a:bodyPr/>
        <a:lstStyle/>
        <a:p>
          <a:endParaRPr lang="ru-RU"/>
        </a:p>
      </dgm:t>
    </dgm:pt>
    <dgm:pt modelId="{0A1F2602-5A49-4899-AB23-7729C12AC38F}" type="pres">
      <dgm:prSet presAssocID="{7F6E47D9-A846-4128-AA73-BD885E72B58A}" presName="accentRepeatNode" presStyleLbl="solidFgAcc1" presStyleIdx="2" presStyleCnt="7"/>
      <dgm:spPr/>
      <dgm:t>
        <a:bodyPr/>
        <a:lstStyle/>
        <a:p>
          <a:endParaRPr lang="ru-RU"/>
        </a:p>
      </dgm:t>
    </dgm:pt>
    <dgm:pt modelId="{AC28F558-FB25-4CA1-A95A-0BCD145C834B}" type="pres">
      <dgm:prSet presAssocID="{97CDF2F9-81C7-4F7B-A126-C47D5E16E5A2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87C86C-36C1-43F4-AD84-DE3EE782BD5A}" type="pres">
      <dgm:prSet presAssocID="{97CDF2F9-81C7-4F7B-A126-C47D5E16E5A2}" presName="accent_4" presStyleCnt="0"/>
      <dgm:spPr/>
      <dgm:t>
        <a:bodyPr/>
        <a:lstStyle/>
        <a:p>
          <a:endParaRPr lang="ru-RU"/>
        </a:p>
      </dgm:t>
    </dgm:pt>
    <dgm:pt modelId="{D8DB98A3-63A2-44AC-95FF-77196A2EC366}" type="pres">
      <dgm:prSet presAssocID="{97CDF2F9-81C7-4F7B-A126-C47D5E16E5A2}" presName="accentRepeatNode" presStyleLbl="solidFgAcc1" presStyleIdx="3" presStyleCnt="7"/>
      <dgm:spPr/>
      <dgm:t>
        <a:bodyPr/>
        <a:lstStyle/>
        <a:p>
          <a:endParaRPr lang="ru-RU"/>
        </a:p>
      </dgm:t>
    </dgm:pt>
    <dgm:pt modelId="{32C5547B-F59D-4824-9BC7-78ABC2196B31}" type="pres">
      <dgm:prSet presAssocID="{48FCAC1A-E124-445E-AAED-BC6171FBCFBD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8D5AD6-D5AB-4357-B4B5-757FF44EE77D}" type="pres">
      <dgm:prSet presAssocID="{48FCAC1A-E124-445E-AAED-BC6171FBCFBD}" presName="accent_5" presStyleCnt="0"/>
      <dgm:spPr/>
      <dgm:t>
        <a:bodyPr/>
        <a:lstStyle/>
        <a:p>
          <a:endParaRPr lang="ru-RU"/>
        </a:p>
      </dgm:t>
    </dgm:pt>
    <dgm:pt modelId="{F164DA87-DBA5-4511-BE2A-3C74D552C3D2}" type="pres">
      <dgm:prSet presAssocID="{48FCAC1A-E124-445E-AAED-BC6171FBCFBD}" presName="accentRepeatNode" presStyleLbl="solidFgAcc1" presStyleIdx="4" presStyleCnt="7"/>
      <dgm:spPr/>
      <dgm:t>
        <a:bodyPr/>
        <a:lstStyle/>
        <a:p>
          <a:endParaRPr lang="ru-RU"/>
        </a:p>
      </dgm:t>
    </dgm:pt>
    <dgm:pt modelId="{2E9A40D9-E19D-4C53-8630-42DCB349683E}" type="pres">
      <dgm:prSet presAssocID="{73B396C3-4509-481B-ADAC-636FD08EF1A1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98483E-E786-40F2-92E7-7474B082D627}" type="pres">
      <dgm:prSet presAssocID="{73B396C3-4509-481B-ADAC-636FD08EF1A1}" presName="accent_6" presStyleCnt="0"/>
      <dgm:spPr/>
      <dgm:t>
        <a:bodyPr/>
        <a:lstStyle/>
        <a:p>
          <a:endParaRPr lang="ru-RU"/>
        </a:p>
      </dgm:t>
    </dgm:pt>
    <dgm:pt modelId="{8F01D97C-5E3E-4DFA-AF8E-E50AA0514B0C}" type="pres">
      <dgm:prSet presAssocID="{73B396C3-4509-481B-ADAC-636FD08EF1A1}" presName="accentRepeatNode" presStyleLbl="solidFgAcc1" presStyleIdx="5" presStyleCnt="7"/>
      <dgm:spPr/>
      <dgm:t>
        <a:bodyPr/>
        <a:lstStyle/>
        <a:p>
          <a:endParaRPr lang="ru-RU"/>
        </a:p>
      </dgm:t>
    </dgm:pt>
    <dgm:pt modelId="{06530760-D984-4F68-BECA-DE392A337D31}" type="pres">
      <dgm:prSet presAssocID="{91AC8EC5-F610-4C98-9892-958DED904D6F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1575F5-FEB6-4973-BFFB-611D75E3517D}" type="pres">
      <dgm:prSet presAssocID="{91AC8EC5-F610-4C98-9892-958DED904D6F}" presName="accent_7" presStyleCnt="0"/>
      <dgm:spPr/>
      <dgm:t>
        <a:bodyPr/>
        <a:lstStyle/>
        <a:p>
          <a:endParaRPr lang="ru-RU"/>
        </a:p>
      </dgm:t>
    </dgm:pt>
    <dgm:pt modelId="{82976A6C-1376-4581-B815-6B90DA42EA5C}" type="pres">
      <dgm:prSet presAssocID="{91AC8EC5-F610-4C98-9892-958DED904D6F}" presName="accentRepeatNode" presStyleLbl="solidFgAcc1" presStyleIdx="6" presStyleCnt="7"/>
      <dgm:spPr/>
      <dgm:t>
        <a:bodyPr/>
        <a:lstStyle/>
        <a:p>
          <a:endParaRPr lang="ru-RU"/>
        </a:p>
      </dgm:t>
    </dgm:pt>
  </dgm:ptLst>
  <dgm:cxnLst>
    <dgm:cxn modelId="{D5A6C3BB-F695-44A6-A178-0973C27F29F4}" type="presOf" srcId="{48FCAC1A-E124-445E-AAED-BC6171FBCFBD}" destId="{32C5547B-F59D-4824-9BC7-78ABC2196B31}" srcOrd="0" destOrd="0" presId="urn:microsoft.com/office/officeart/2008/layout/VerticalCurvedList"/>
    <dgm:cxn modelId="{1FCAA6E6-D2EF-45A4-8267-F95EB94FB1A0}" type="presOf" srcId="{1FEF9046-CF74-4868-A71F-4E56D8E88674}" destId="{5214C638-03C0-428A-8F71-CD6E6B6558BD}" srcOrd="0" destOrd="0" presId="urn:microsoft.com/office/officeart/2008/layout/VerticalCurvedList"/>
    <dgm:cxn modelId="{A645D0FF-1C88-4841-9A18-0459C5812335}" srcId="{E6E47744-5E84-4087-88AA-96C411704F75}" destId="{97CDF2F9-81C7-4F7B-A126-C47D5E16E5A2}" srcOrd="3" destOrd="0" parTransId="{2ABFC0EA-AD9A-4224-87E6-3CC959A013AC}" sibTransId="{9C95B7E7-4CF2-41E3-9B90-A045C1CA61E6}"/>
    <dgm:cxn modelId="{30B0427A-5A93-4835-B2E4-D43D44092A52}" type="presOf" srcId="{97CDF2F9-81C7-4F7B-A126-C47D5E16E5A2}" destId="{AC28F558-FB25-4CA1-A95A-0BCD145C834B}" srcOrd="0" destOrd="0" presId="urn:microsoft.com/office/officeart/2008/layout/VerticalCurvedList"/>
    <dgm:cxn modelId="{D6D5CCEC-C27B-4306-AC45-743872DCEF3F}" srcId="{E6E47744-5E84-4087-88AA-96C411704F75}" destId="{C5407F61-0FE7-4B86-98A2-B3B49A72E003}" srcOrd="8" destOrd="0" parTransId="{9C0B9296-C0B0-4A57-B0AA-F808765EEF43}" sibTransId="{850CDC21-D54A-46AB-88C0-7F6FAE4A6FC3}"/>
    <dgm:cxn modelId="{77EC8F0C-B0FE-454C-85A0-B7B4F21F6799}" type="presOf" srcId="{73B396C3-4509-481B-ADAC-636FD08EF1A1}" destId="{2E9A40D9-E19D-4C53-8630-42DCB349683E}" srcOrd="0" destOrd="0" presId="urn:microsoft.com/office/officeart/2008/layout/VerticalCurvedList"/>
    <dgm:cxn modelId="{7BA4828E-6434-427D-831C-254BE8187A34}" type="presOf" srcId="{5AF2A90B-6D4F-4150-A559-A30B46086E50}" destId="{DE863FB2-85C6-4B52-AF53-6FC91EA18896}" srcOrd="0" destOrd="0" presId="urn:microsoft.com/office/officeart/2008/layout/VerticalCurvedList"/>
    <dgm:cxn modelId="{F099F3FC-129C-4FF6-B55A-6400F84CD397}" type="presOf" srcId="{03906BBC-B268-415A-8FA0-5A5539F055D3}" destId="{4144CE16-EDC6-4AB0-AEAA-9E5880E70CB4}" srcOrd="0" destOrd="0" presId="urn:microsoft.com/office/officeart/2008/layout/VerticalCurvedList"/>
    <dgm:cxn modelId="{A5151579-3361-4D4F-8B14-09DA68DAA3EA}" type="presOf" srcId="{E6E47744-5E84-4087-88AA-96C411704F75}" destId="{057B9F11-271C-419E-A4A2-D548A71BDC23}" srcOrd="0" destOrd="0" presId="urn:microsoft.com/office/officeart/2008/layout/VerticalCurvedList"/>
    <dgm:cxn modelId="{3B4B7BC4-6C2F-47E1-86E5-6544A404E36B}" type="presOf" srcId="{91AC8EC5-F610-4C98-9892-958DED904D6F}" destId="{06530760-D984-4F68-BECA-DE392A337D31}" srcOrd="0" destOrd="0" presId="urn:microsoft.com/office/officeart/2008/layout/VerticalCurvedList"/>
    <dgm:cxn modelId="{EA364A1F-6D01-480E-9D2A-5BC12B869194}" srcId="{E6E47744-5E84-4087-88AA-96C411704F75}" destId="{73B396C3-4509-481B-ADAC-636FD08EF1A1}" srcOrd="5" destOrd="0" parTransId="{6BF98DF8-B603-4B9A-9344-D335567C116F}" sibTransId="{E129B813-FE4F-46CF-81FC-F8A0E18F429F}"/>
    <dgm:cxn modelId="{6ACEA491-B025-4BC1-B3FE-EAE29649F608}" type="presOf" srcId="{7F6E47D9-A846-4128-AA73-BD885E72B58A}" destId="{88C9D039-A81F-49D2-BAFC-2AB7EDE654A8}" srcOrd="0" destOrd="0" presId="urn:microsoft.com/office/officeart/2008/layout/VerticalCurvedList"/>
    <dgm:cxn modelId="{7675F9AE-AB4D-4A1D-8A16-6C2BBF22AE86}" srcId="{E6E47744-5E84-4087-88AA-96C411704F75}" destId="{814532FA-0725-485F-A8E2-37846C7C5446}" srcOrd="7" destOrd="0" parTransId="{23CF46C0-0020-4F6F-913D-6E841B71D9F0}" sibTransId="{4B3BE970-FEB7-47DE-99AC-29751A83195D}"/>
    <dgm:cxn modelId="{9F5AAD5B-5745-428D-AACE-539DB47F227C}" srcId="{E6E47744-5E84-4087-88AA-96C411704F75}" destId="{5AF2A90B-6D4F-4150-A559-A30B46086E50}" srcOrd="1" destOrd="0" parTransId="{F7B3110A-7F39-4357-B2D0-BD925445C4D6}" sibTransId="{B9658809-2312-40A1-9846-62EE502804B4}"/>
    <dgm:cxn modelId="{71646F7A-6AA2-42CE-8328-1AD804C550D8}" srcId="{E6E47744-5E84-4087-88AA-96C411704F75}" destId="{7F6E47D9-A846-4128-AA73-BD885E72B58A}" srcOrd="2" destOrd="0" parTransId="{9DBCE6A0-9788-4874-86AA-F0B2B0CAB699}" sibTransId="{85C4BE3F-78DE-425D-BA9B-3456C348C8F7}"/>
    <dgm:cxn modelId="{60ADAA13-992E-4B8A-9044-A2B179FECFF1}" srcId="{E6E47744-5E84-4087-88AA-96C411704F75}" destId="{91AC8EC5-F610-4C98-9892-958DED904D6F}" srcOrd="6" destOrd="0" parTransId="{8C08CCEF-40EB-4911-B276-B0D94991E05A}" sibTransId="{8AF2A017-C163-40F9-A195-77E4A6547FAB}"/>
    <dgm:cxn modelId="{62A93A4A-6517-4797-ACF5-9BEB8B6500D7}" srcId="{E6E47744-5E84-4087-88AA-96C411704F75}" destId="{48FCAC1A-E124-445E-AAED-BC6171FBCFBD}" srcOrd="4" destOrd="0" parTransId="{117A9E8B-C458-438C-99B9-7D10F38CB75A}" sibTransId="{FBF621D4-2DD6-4131-A685-97956F191D4C}"/>
    <dgm:cxn modelId="{A35FA41B-F0F4-4D32-B0BC-947D881A6563}" srcId="{E6E47744-5E84-4087-88AA-96C411704F75}" destId="{1FEF9046-CF74-4868-A71F-4E56D8E88674}" srcOrd="0" destOrd="0" parTransId="{6CF819CE-DDF6-4563-AD64-B8CEFC6A126B}" sibTransId="{03906BBC-B268-415A-8FA0-5A5539F055D3}"/>
    <dgm:cxn modelId="{B1AEDD34-1AED-4023-AB45-F30D306EE122}" type="presParOf" srcId="{057B9F11-271C-419E-A4A2-D548A71BDC23}" destId="{594B0A32-BD44-40A9-9F57-AC837213248D}" srcOrd="0" destOrd="0" presId="urn:microsoft.com/office/officeart/2008/layout/VerticalCurvedList"/>
    <dgm:cxn modelId="{5CD02725-3341-4CA9-B070-0D9FF681A9C7}" type="presParOf" srcId="{594B0A32-BD44-40A9-9F57-AC837213248D}" destId="{FE69F1DC-0FBD-4BCD-9939-4D97CF981375}" srcOrd="0" destOrd="0" presId="urn:microsoft.com/office/officeart/2008/layout/VerticalCurvedList"/>
    <dgm:cxn modelId="{BC969CDF-F92E-43D7-B42D-CFD86556DAA8}" type="presParOf" srcId="{FE69F1DC-0FBD-4BCD-9939-4D97CF981375}" destId="{855DC48C-BFF7-4852-B263-292E0C431A55}" srcOrd="0" destOrd="0" presId="urn:microsoft.com/office/officeart/2008/layout/VerticalCurvedList"/>
    <dgm:cxn modelId="{3180DAFB-DD95-4014-ACB6-3BBD1ACCB4B9}" type="presParOf" srcId="{FE69F1DC-0FBD-4BCD-9939-4D97CF981375}" destId="{4144CE16-EDC6-4AB0-AEAA-9E5880E70CB4}" srcOrd="1" destOrd="0" presId="urn:microsoft.com/office/officeart/2008/layout/VerticalCurvedList"/>
    <dgm:cxn modelId="{B513DB09-1263-4C1D-A966-190D631DFDDC}" type="presParOf" srcId="{FE69F1DC-0FBD-4BCD-9939-4D97CF981375}" destId="{AE2F9B17-E5AD-428D-A539-344B09023749}" srcOrd="2" destOrd="0" presId="urn:microsoft.com/office/officeart/2008/layout/VerticalCurvedList"/>
    <dgm:cxn modelId="{574C89E7-7F04-4AD7-98A2-8899D6C89FCE}" type="presParOf" srcId="{FE69F1DC-0FBD-4BCD-9939-4D97CF981375}" destId="{C6CF2D9D-AE49-4230-960F-871AD7EAAFEA}" srcOrd="3" destOrd="0" presId="urn:microsoft.com/office/officeart/2008/layout/VerticalCurvedList"/>
    <dgm:cxn modelId="{5A6E3B6C-689F-41F1-824F-8D1A840E2CC6}" type="presParOf" srcId="{594B0A32-BD44-40A9-9F57-AC837213248D}" destId="{5214C638-03C0-428A-8F71-CD6E6B6558BD}" srcOrd="1" destOrd="0" presId="urn:microsoft.com/office/officeart/2008/layout/VerticalCurvedList"/>
    <dgm:cxn modelId="{194DB0E2-8538-452C-A846-13AD06A977C5}" type="presParOf" srcId="{594B0A32-BD44-40A9-9F57-AC837213248D}" destId="{4B2C0392-BFD8-4090-B370-87A30FB9AD38}" srcOrd="2" destOrd="0" presId="urn:microsoft.com/office/officeart/2008/layout/VerticalCurvedList"/>
    <dgm:cxn modelId="{E450AE85-2198-44D2-B955-5B71314B4C7D}" type="presParOf" srcId="{4B2C0392-BFD8-4090-B370-87A30FB9AD38}" destId="{C1A90C02-F9CD-4DD3-9A65-CD6EFBE5ACAB}" srcOrd="0" destOrd="0" presId="urn:microsoft.com/office/officeart/2008/layout/VerticalCurvedList"/>
    <dgm:cxn modelId="{2BA7A9BE-76DB-4F60-829D-74440BF889A5}" type="presParOf" srcId="{594B0A32-BD44-40A9-9F57-AC837213248D}" destId="{DE863FB2-85C6-4B52-AF53-6FC91EA18896}" srcOrd="3" destOrd="0" presId="urn:microsoft.com/office/officeart/2008/layout/VerticalCurvedList"/>
    <dgm:cxn modelId="{8EA17A97-EADF-4183-AE74-86D637978230}" type="presParOf" srcId="{594B0A32-BD44-40A9-9F57-AC837213248D}" destId="{9549E074-BC3E-477B-8A1F-2FB496B311C7}" srcOrd="4" destOrd="0" presId="urn:microsoft.com/office/officeart/2008/layout/VerticalCurvedList"/>
    <dgm:cxn modelId="{954A46AC-57E1-46A6-99F0-30BC894FA70A}" type="presParOf" srcId="{9549E074-BC3E-477B-8A1F-2FB496B311C7}" destId="{A6732323-3E40-4A31-BB7D-6E57609E7842}" srcOrd="0" destOrd="0" presId="urn:microsoft.com/office/officeart/2008/layout/VerticalCurvedList"/>
    <dgm:cxn modelId="{DE636EFA-CC85-4355-BAD4-6507FCEBC63E}" type="presParOf" srcId="{594B0A32-BD44-40A9-9F57-AC837213248D}" destId="{88C9D039-A81F-49D2-BAFC-2AB7EDE654A8}" srcOrd="5" destOrd="0" presId="urn:microsoft.com/office/officeart/2008/layout/VerticalCurvedList"/>
    <dgm:cxn modelId="{D908E8D9-6D0A-4BBE-B25E-B59226DFCD52}" type="presParOf" srcId="{594B0A32-BD44-40A9-9F57-AC837213248D}" destId="{630F40C0-62BA-4FC8-991D-01B1E6989261}" srcOrd="6" destOrd="0" presId="urn:microsoft.com/office/officeart/2008/layout/VerticalCurvedList"/>
    <dgm:cxn modelId="{C267C6E4-AB10-42D6-8DF7-631DA8E2A215}" type="presParOf" srcId="{630F40C0-62BA-4FC8-991D-01B1E6989261}" destId="{0A1F2602-5A49-4899-AB23-7729C12AC38F}" srcOrd="0" destOrd="0" presId="urn:microsoft.com/office/officeart/2008/layout/VerticalCurvedList"/>
    <dgm:cxn modelId="{5F044D78-960F-4DF5-ACCF-E3779798B4BA}" type="presParOf" srcId="{594B0A32-BD44-40A9-9F57-AC837213248D}" destId="{AC28F558-FB25-4CA1-A95A-0BCD145C834B}" srcOrd="7" destOrd="0" presId="urn:microsoft.com/office/officeart/2008/layout/VerticalCurvedList"/>
    <dgm:cxn modelId="{1EFF580F-F469-43C1-AD3E-F7AFD86AB5D1}" type="presParOf" srcId="{594B0A32-BD44-40A9-9F57-AC837213248D}" destId="{3387C86C-36C1-43F4-AD84-DE3EE782BD5A}" srcOrd="8" destOrd="0" presId="urn:microsoft.com/office/officeart/2008/layout/VerticalCurvedList"/>
    <dgm:cxn modelId="{D386F103-4177-4E11-B8D3-FA3A305CCA01}" type="presParOf" srcId="{3387C86C-36C1-43F4-AD84-DE3EE782BD5A}" destId="{D8DB98A3-63A2-44AC-95FF-77196A2EC366}" srcOrd="0" destOrd="0" presId="urn:microsoft.com/office/officeart/2008/layout/VerticalCurvedList"/>
    <dgm:cxn modelId="{495D4FCE-4415-4B97-90C3-8D1E6A5828DA}" type="presParOf" srcId="{594B0A32-BD44-40A9-9F57-AC837213248D}" destId="{32C5547B-F59D-4824-9BC7-78ABC2196B31}" srcOrd="9" destOrd="0" presId="urn:microsoft.com/office/officeart/2008/layout/VerticalCurvedList"/>
    <dgm:cxn modelId="{8C017A7D-3A25-4CFC-ADB2-C87EE5903797}" type="presParOf" srcId="{594B0A32-BD44-40A9-9F57-AC837213248D}" destId="{F18D5AD6-D5AB-4357-B4B5-757FF44EE77D}" srcOrd="10" destOrd="0" presId="urn:microsoft.com/office/officeart/2008/layout/VerticalCurvedList"/>
    <dgm:cxn modelId="{C2CD1B47-D32C-4B68-8E8E-DDA195B00F8F}" type="presParOf" srcId="{F18D5AD6-D5AB-4357-B4B5-757FF44EE77D}" destId="{F164DA87-DBA5-4511-BE2A-3C74D552C3D2}" srcOrd="0" destOrd="0" presId="urn:microsoft.com/office/officeart/2008/layout/VerticalCurvedList"/>
    <dgm:cxn modelId="{2E6BDB1C-34DD-40DC-A6F2-A4B5EEB0EEC3}" type="presParOf" srcId="{594B0A32-BD44-40A9-9F57-AC837213248D}" destId="{2E9A40D9-E19D-4C53-8630-42DCB349683E}" srcOrd="11" destOrd="0" presId="urn:microsoft.com/office/officeart/2008/layout/VerticalCurvedList"/>
    <dgm:cxn modelId="{DED21E02-5129-4BEA-8C61-1AE06F065C8C}" type="presParOf" srcId="{594B0A32-BD44-40A9-9F57-AC837213248D}" destId="{2698483E-E786-40F2-92E7-7474B082D627}" srcOrd="12" destOrd="0" presId="urn:microsoft.com/office/officeart/2008/layout/VerticalCurvedList"/>
    <dgm:cxn modelId="{EA793781-6463-40DE-81F0-43A513F7350C}" type="presParOf" srcId="{2698483E-E786-40F2-92E7-7474B082D627}" destId="{8F01D97C-5E3E-4DFA-AF8E-E50AA0514B0C}" srcOrd="0" destOrd="0" presId="urn:microsoft.com/office/officeart/2008/layout/VerticalCurvedList"/>
    <dgm:cxn modelId="{4A1C121F-5ADB-41CC-9AFD-EECF525D9DFE}" type="presParOf" srcId="{594B0A32-BD44-40A9-9F57-AC837213248D}" destId="{06530760-D984-4F68-BECA-DE392A337D31}" srcOrd="13" destOrd="0" presId="urn:microsoft.com/office/officeart/2008/layout/VerticalCurvedList"/>
    <dgm:cxn modelId="{2A119CF1-A91A-42D1-BFD3-67050DDF8CC4}" type="presParOf" srcId="{594B0A32-BD44-40A9-9F57-AC837213248D}" destId="{341575F5-FEB6-4973-BFFB-611D75E3517D}" srcOrd="14" destOrd="0" presId="urn:microsoft.com/office/officeart/2008/layout/VerticalCurvedList"/>
    <dgm:cxn modelId="{F4194B12-E786-421F-9C7F-0739F2E30667}" type="presParOf" srcId="{341575F5-FEB6-4973-BFFB-611D75E3517D}" destId="{82976A6C-1376-4581-B815-6B90DA42EA5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5D46A0-9F8E-4D7A-9991-53D619C59656}">
      <dsp:nvSpPr>
        <dsp:cNvPr id="0" name=""/>
        <dsp:cNvSpPr/>
      </dsp:nvSpPr>
      <dsp:spPr>
        <a:xfrm rot="16200000">
          <a:off x="-1493663" y="1493663"/>
          <a:ext cx="5413002" cy="2425675"/>
        </a:xfrm>
        <a:prstGeom prst="flowChartManualOperation">
          <a:avLst/>
        </a:prstGeom>
        <a:solidFill>
          <a:schemeClr val="accent2">
            <a:lumMod val="60000"/>
            <a:lumOff val="40000"/>
            <a:alpha val="9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0650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900" kern="1200" dirty="0" smtClean="0">
              <a:solidFill>
                <a:srgbClr val="2D201F"/>
              </a:solidFill>
            </a:rPr>
            <a:t>Просроченная задолженность по налогам, сборам не более 1 тыс. руб.</a:t>
          </a:r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 smtClean="0">
            <a:solidFill>
              <a:srgbClr val="2D201F"/>
            </a:solidFill>
          </a:endParaRPr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solidFill>
                <a:srgbClr val="2D201F"/>
              </a:solidFill>
            </a:rPr>
            <a:t>Отсутствие просроченной задолженности по возврату в областной бюджет субсидий и бюджетных инвестиций</a:t>
          </a:r>
          <a:endParaRPr lang="ru-RU" sz="1900" kern="1200" dirty="0">
            <a:solidFill>
              <a:srgbClr val="2D201F"/>
            </a:solidFill>
          </a:endParaRPr>
        </a:p>
      </dsp:txBody>
      <dsp:txXfrm rot="5400000">
        <a:off x="0" y="1082600"/>
        <a:ext cx="2425675" cy="3247802"/>
      </dsp:txXfrm>
    </dsp:sp>
    <dsp:sp modelId="{2F12B856-DC1C-4ACD-8AC3-F267E8584919}">
      <dsp:nvSpPr>
        <dsp:cNvPr id="0" name=""/>
        <dsp:cNvSpPr/>
      </dsp:nvSpPr>
      <dsp:spPr>
        <a:xfrm rot="16200000">
          <a:off x="1833913" y="1326485"/>
          <a:ext cx="5413002" cy="2760030"/>
        </a:xfrm>
        <a:prstGeom prst="flowChartManualOperation">
          <a:avLst/>
        </a:prstGeom>
        <a:solidFill>
          <a:schemeClr val="accent2">
            <a:lumMod val="40000"/>
            <a:lumOff val="60000"/>
            <a:alpha val="7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0650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solidFill>
                <a:srgbClr val="2D201F"/>
              </a:solidFill>
            </a:rPr>
            <a:t>Юридические лица не находятся в процессе реорганизации, ликвидации, не введена процедура банкротства, деятельность не приостановлена 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 smtClean="0">
            <a:solidFill>
              <a:srgbClr val="2D201F"/>
            </a:solidFill>
          </a:endParaRP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solidFill>
                <a:srgbClr val="2D201F"/>
              </a:solidFill>
            </a:rPr>
            <a:t>Индивидуальные предприниматели не прекратили деятельность </a:t>
          </a:r>
          <a:endParaRPr lang="ru-RU" sz="1900" kern="1200" dirty="0">
            <a:solidFill>
              <a:srgbClr val="2D201F"/>
            </a:solidFill>
          </a:endParaRPr>
        </a:p>
      </dsp:txBody>
      <dsp:txXfrm rot="5400000">
        <a:off x="3160399" y="1082599"/>
        <a:ext cx="2760030" cy="3247802"/>
      </dsp:txXfrm>
    </dsp:sp>
    <dsp:sp modelId="{6BED8382-6FCC-4833-A6EC-0AE889285487}">
      <dsp:nvSpPr>
        <dsp:cNvPr id="0" name=""/>
        <dsp:cNvSpPr/>
      </dsp:nvSpPr>
      <dsp:spPr>
        <a:xfrm rot="16200000">
          <a:off x="5232767" y="1387522"/>
          <a:ext cx="5413002" cy="2637957"/>
        </a:xfrm>
        <a:prstGeom prst="flowChartManualOperation">
          <a:avLst/>
        </a:prstGeom>
        <a:solidFill>
          <a:schemeClr val="accent2">
            <a:lumMod val="20000"/>
            <a:lumOff val="80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0650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solidFill>
                <a:srgbClr val="2D201F"/>
              </a:solidFill>
            </a:rPr>
            <a:t>Участник конкурса не является иностранным юридическим лицом, а также российским юридическим лицом, в уставном капитале которого доля участия иностранных юридических лиц в совокупности превышает 50 процентов</a:t>
          </a:r>
        </a:p>
      </dsp:txBody>
      <dsp:txXfrm rot="5400000">
        <a:off x="6620289" y="1082600"/>
        <a:ext cx="2637957" cy="32478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8E7C04-569A-4D9C-BEA2-02663B0A2D15}">
      <dsp:nvSpPr>
        <dsp:cNvPr id="0" name=""/>
        <dsp:cNvSpPr/>
      </dsp:nvSpPr>
      <dsp:spPr>
        <a:xfrm>
          <a:off x="0" y="532286"/>
          <a:ext cx="7730058" cy="977760"/>
        </a:xfrm>
        <a:prstGeom prst="rect">
          <a:avLst/>
        </a:prstGeom>
        <a:solidFill>
          <a:srgbClr val="ED5338">
            <a:alpha val="90000"/>
          </a:srgb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F592AD-1C1E-4A07-93BB-819F2EA7B1F5}">
      <dsp:nvSpPr>
        <dsp:cNvPr id="0" name=""/>
        <dsp:cNvSpPr/>
      </dsp:nvSpPr>
      <dsp:spPr>
        <a:xfrm>
          <a:off x="292957" y="434113"/>
          <a:ext cx="7174552" cy="89665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524" tIns="0" rIns="204524" bIns="0" numCol="1" spcCol="1270" anchor="ctr" anchorCtr="0">
          <a:noAutofit/>
        </a:bodyPr>
        <a:lstStyle/>
        <a:p>
          <a:pPr lvl="0" algn="l" defTabSz="7334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50" kern="1200" dirty="0" smtClean="0"/>
            <a:t>Участник конкурса не получал средства из областного бюджета на аналогичные цели</a:t>
          </a:r>
          <a:endParaRPr lang="ru-RU" sz="1650" kern="1200" dirty="0"/>
        </a:p>
      </dsp:txBody>
      <dsp:txXfrm>
        <a:off x="336728" y="477884"/>
        <a:ext cx="7087010" cy="809110"/>
      </dsp:txXfrm>
    </dsp:sp>
    <dsp:sp modelId="{6E9AD04A-C292-4AFC-8BF6-BB007D758BB2}">
      <dsp:nvSpPr>
        <dsp:cNvPr id="0" name=""/>
        <dsp:cNvSpPr/>
      </dsp:nvSpPr>
      <dsp:spPr>
        <a:xfrm>
          <a:off x="0" y="1941995"/>
          <a:ext cx="7730058" cy="958648"/>
        </a:xfrm>
        <a:prstGeom prst="rect">
          <a:avLst/>
        </a:prstGeom>
        <a:solidFill>
          <a:srgbClr val="ED5338">
            <a:alpha val="90000"/>
          </a:srgb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EC9958-D61A-4913-8416-660212D2116A}">
      <dsp:nvSpPr>
        <dsp:cNvPr id="0" name=""/>
        <dsp:cNvSpPr/>
      </dsp:nvSpPr>
      <dsp:spPr>
        <a:xfrm>
          <a:off x="293966" y="1625374"/>
          <a:ext cx="7174552" cy="112298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524" tIns="0" rIns="204524" bIns="0" numCol="1" spcCol="1270" anchor="ctr" anchorCtr="0">
          <a:noAutofit/>
        </a:bodyPr>
        <a:lstStyle/>
        <a:p>
          <a:pPr lvl="0" algn="l" defTabSz="7334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50" kern="1200" dirty="0" smtClean="0"/>
            <a:t>Индивидуальный предприниматель не должен являться физическим лицом, входящим в состав учредителей юридических лиц, ранее получавших грант в соответствии с настоящим Порядком и (или) подавших заявку на участие в рамках одного конкурса</a:t>
          </a:r>
          <a:endParaRPr lang="ru-RU" sz="1650" kern="1200" dirty="0"/>
        </a:p>
      </dsp:txBody>
      <dsp:txXfrm>
        <a:off x="348786" y="1680194"/>
        <a:ext cx="7064912" cy="1013348"/>
      </dsp:txXfrm>
    </dsp:sp>
    <dsp:sp modelId="{769C3775-5FE9-46BB-821B-42BC8C95F4F5}">
      <dsp:nvSpPr>
        <dsp:cNvPr id="0" name=""/>
        <dsp:cNvSpPr/>
      </dsp:nvSpPr>
      <dsp:spPr>
        <a:xfrm>
          <a:off x="0" y="4139423"/>
          <a:ext cx="7730058" cy="1221776"/>
        </a:xfrm>
        <a:prstGeom prst="rect">
          <a:avLst/>
        </a:prstGeom>
        <a:solidFill>
          <a:srgbClr val="ED5338">
            <a:alpha val="90000"/>
          </a:srgb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049129-01B6-428C-A717-8E6D84065B8C}">
      <dsp:nvSpPr>
        <dsp:cNvPr id="0" name=""/>
        <dsp:cNvSpPr/>
      </dsp:nvSpPr>
      <dsp:spPr>
        <a:xfrm>
          <a:off x="293966" y="3169958"/>
          <a:ext cx="7174552" cy="195173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524" tIns="0" rIns="204524" bIns="0" numCol="1" spcCol="1270" anchor="ctr" anchorCtr="0">
          <a:noAutofit/>
        </a:bodyPr>
        <a:lstStyle/>
        <a:p>
          <a:pPr lvl="0" algn="l" defTabSz="7334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50" kern="1200" dirty="0" smtClean="0"/>
            <a:t>В состав учредителей юридического лица не должны входить физические и юридические лица, которые являются учредителями иных юридических лиц, ранее получавших грант в соответствии с настоящим Порядком и (или) подавших заявку на участие в рамках одного конкурса, и (или) являющиеся индивидуальными предпринимателями, ранее получавшими грант в соответствии с настоящим Порядком и (или) подавшими заявку на участие в рамках одного конкурса</a:t>
          </a:r>
          <a:endParaRPr lang="ru-RU" sz="1650" kern="1200" dirty="0"/>
        </a:p>
      </dsp:txBody>
      <dsp:txXfrm>
        <a:off x="389242" y="3265234"/>
        <a:ext cx="6984000" cy="17611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030AAE-92C0-4363-80A5-E16DA6254E03}">
      <dsp:nvSpPr>
        <dsp:cNvPr id="0" name=""/>
        <dsp:cNvSpPr/>
      </dsp:nvSpPr>
      <dsp:spPr>
        <a:xfrm>
          <a:off x="5482330" y="4796985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DEE94DF-E114-4B0D-ADC9-841599AFA4FB}">
      <dsp:nvSpPr>
        <dsp:cNvPr id="0" name=""/>
        <dsp:cNvSpPr/>
      </dsp:nvSpPr>
      <dsp:spPr>
        <a:xfrm>
          <a:off x="5351549" y="4855815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28319"/>
                <a:satOff val="598"/>
                <a:lumOff val="159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28319"/>
                <a:satOff val="598"/>
                <a:lumOff val="159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28319"/>
                <a:satOff val="598"/>
                <a:lumOff val="159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28319"/>
              <a:satOff val="598"/>
              <a:lumOff val="159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0966E49-6037-413C-B844-244ED368B97C}">
      <dsp:nvSpPr>
        <dsp:cNvPr id="0" name=""/>
        <dsp:cNvSpPr/>
      </dsp:nvSpPr>
      <dsp:spPr>
        <a:xfrm>
          <a:off x="5218943" y="4906321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56637"/>
                <a:satOff val="1196"/>
                <a:lumOff val="3186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56637"/>
                <a:satOff val="1196"/>
                <a:lumOff val="3186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56637"/>
                <a:satOff val="1196"/>
                <a:lumOff val="3186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56637"/>
              <a:satOff val="1196"/>
              <a:lumOff val="318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9E1B66B-271E-49B3-A9AD-912447A6A495}">
      <dsp:nvSpPr>
        <dsp:cNvPr id="0" name=""/>
        <dsp:cNvSpPr/>
      </dsp:nvSpPr>
      <dsp:spPr>
        <a:xfrm>
          <a:off x="5085121" y="4948501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84956"/>
                <a:satOff val="1794"/>
                <a:lumOff val="477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84956"/>
                <a:satOff val="1794"/>
                <a:lumOff val="477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84956"/>
                <a:satOff val="1794"/>
                <a:lumOff val="477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84956"/>
              <a:satOff val="1794"/>
              <a:lumOff val="477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EE8ECA3-251A-4881-96EE-FC7C3379CC0D}">
      <dsp:nvSpPr>
        <dsp:cNvPr id="0" name=""/>
        <dsp:cNvSpPr/>
      </dsp:nvSpPr>
      <dsp:spPr>
        <a:xfrm>
          <a:off x="4950082" y="4982356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113274"/>
                <a:satOff val="2392"/>
                <a:lumOff val="637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113274"/>
                <a:satOff val="2392"/>
                <a:lumOff val="637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113274"/>
                <a:satOff val="2392"/>
                <a:lumOff val="637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113274"/>
              <a:satOff val="2392"/>
              <a:lumOff val="637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6E3D135-CDED-47EA-9307-49A5AF18348D}">
      <dsp:nvSpPr>
        <dsp:cNvPr id="0" name=""/>
        <dsp:cNvSpPr/>
      </dsp:nvSpPr>
      <dsp:spPr>
        <a:xfrm>
          <a:off x="6299865" y="4193696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141593"/>
                <a:satOff val="2990"/>
                <a:lumOff val="796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141593"/>
                <a:satOff val="2990"/>
                <a:lumOff val="796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141593"/>
                <a:satOff val="2990"/>
                <a:lumOff val="796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141593"/>
              <a:satOff val="2990"/>
              <a:lumOff val="79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335A810-916A-4765-8144-A0AB708506D5}">
      <dsp:nvSpPr>
        <dsp:cNvPr id="0" name=""/>
        <dsp:cNvSpPr/>
      </dsp:nvSpPr>
      <dsp:spPr>
        <a:xfrm>
          <a:off x="6187332" y="4304141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169911"/>
                <a:satOff val="3588"/>
                <a:lumOff val="955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169911"/>
                <a:satOff val="3588"/>
                <a:lumOff val="955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169911"/>
                <a:satOff val="3588"/>
                <a:lumOff val="955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169911"/>
              <a:satOff val="3588"/>
              <a:lumOff val="955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3D4E458-6E03-42B4-B031-F76B2784D6FE}">
      <dsp:nvSpPr>
        <dsp:cNvPr id="0" name=""/>
        <dsp:cNvSpPr/>
      </dsp:nvSpPr>
      <dsp:spPr>
        <a:xfrm>
          <a:off x="6818731" y="3511596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198230"/>
                <a:satOff val="4186"/>
                <a:lumOff val="1115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198230"/>
                <a:satOff val="4186"/>
                <a:lumOff val="1115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198230"/>
                <a:satOff val="4186"/>
                <a:lumOff val="1115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198230"/>
              <a:satOff val="4186"/>
              <a:lumOff val="1115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0E8F4AE-FFDD-4623-B7FB-C27D33A87DAB}">
      <dsp:nvSpPr>
        <dsp:cNvPr id="0" name=""/>
        <dsp:cNvSpPr/>
      </dsp:nvSpPr>
      <dsp:spPr>
        <a:xfrm>
          <a:off x="7189785" y="2737920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226548"/>
                <a:satOff val="4784"/>
                <a:lumOff val="1274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226548"/>
                <a:satOff val="4784"/>
                <a:lumOff val="1274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226548"/>
                <a:satOff val="4784"/>
                <a:lumOff val="1274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226548"/>
              <a:satOff val="4784"/>
              <a:lumOff val="1274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A47933E-3F04-4F1E-AF44-3713CE52F6DF}">
      <dsp:nvSpPr>
        <dsp:cNvPr id="0" name=""/>
        <dsp:cNvSpPr/>
      </dsp:nvSpPr>
      <dsp:spPr>
        <a:xfrm>
          <a:off x="7419108" y="1935939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254867"/>
                <a:satOff val="5382"/>
                <a:lumOff val="1433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254867"/>
                <a:satOff val="5382"/>
                <a:lumOff val="1433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254867"/>
                <a:satOff val="5382"/>
                <a:lumOff val="1433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254867"/>
              <a:satOff val="5382"/>
              <a:lumOff val="1433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D2FBB0-8D84-4035-9759-84E1F11A8705}">
      <dsp:nvSpPr>
        <dsp:cNvPr id="0" name=""/>
        <dsp:cNvSpPr/>
      </dsp:nvSpPr>
      <dsp:spPr>
        <a:xfrm>
          <a:off x="7524341" y="1145614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283185"/>
                <a:satOff val="5980"/>
                <a:lumOff val="1593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283185"/>
                <a:satOff val="5980"/>
                <a:lumOff val="1593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283185"/>
                <a:satOff val="5980"/>
                <a:lumOff val="1593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283185"/>
              <a:satOff val="5980"/>
              <a:lumOff val="1593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2D1B7B1-2375-40DE-977E-8339B6CEBBA1}">
      <dsp:nvSpPr>
        <dsp:cNvPr id="0" name=""/>
        <dsp:cNvSpPr/>
      </dsp:nvSpPr>
      <dsp:spPr>
        <a:xfrm>
          <a:off x="3439468" y="5482520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311504"/>
                <a:satOff val="6578"/>
                <a:lumOff val="1752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311504"/>
                <a:satOff val="6578"/>
                <a:lumOff val="1752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311504"/>
                <a:satOff val="6578"/>
                <a:lumOff val="1752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311504"/>
              <a:satOff val="6578"/>
              <a:lumOff val="1752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2E3274F-0991-489D-BA78-D2BBDBA20937}">
      <dsp:nvSpPr>
        <dsp:cNvPr id="0" name=""/>
        <dsp:cNvSpPr/>
      </dsp:nvSpPr>
      <dsp:spPr>
        <a:xfrm>
          <a:off x="3655567" y="5452664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339822"/>
                <a:satOff val="7176"/>
                <a:lumOff val="19116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339822"/>
                <a:satOff val="7176"/>
                <a:lumOff val="19116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339822"/>
                <a:satOff val="7176"/>
                <a:lumOff val="19116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339822"/>
              <a:satOff val="7176"/>
              <a:lumOff val="1911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23A1D45-46F8-41C6-99B0-5E7BB6151ED2}">
      <dsp:nvSpPr>
        <dsp:cNvPr id="0" name=""/>
        <dsp:cNvSpPr/>
      </dsp:nvSpPr>
      <dsp:spPr>
        <a:xfrm>
          <a:off x="4237732" y="5326962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368141"/>
                <a:satOff val="7774"/>
                <a:lumOff val="2070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368141"/>
                <a:satOff val="7774"/>
                <a:lumOff val="2070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368141"/>
                <a:satOff val="7774"/>
                <a:lumOff val="2070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368141"/>
              <a:satOff val="7774"/>
              <a:lumOff val="2070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E0E7F71-9E5E-49C3-AB04-605A1ABF74DD}">
      <dsp:nvSpPr>
        <dsp:cNvPr id="0" name=""/>
        <dsp:cNvSpPr/>
      </dsp:nvSpPr>
      <dsp:spPr>
        <a:xfrm>
          <a:off x="3849096" y="5418962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396459"/>
                <a:satOff val="8372"/>
                <a:lumOff val="2230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396459"/>
                <a:satOff val="8372"/>
                <a:lumOff val="2230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396459"/>
                <a:satOff val="8372"/>
                <a:lumOff val="2230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396459"/>
              <a:satOff val="8372"/>
              <a:lumOff val="2230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907CFDB-9894-42BE-BEB4-C7BB3136267C}">
      <dsp:nvSpPr>
        <dsp:cNvPr id="0" name=""/>
        <dsp:cNvSpPr/>
      </dsp:nvSpPr>
      <dsp:spPr>
        <a:xfrm>
          <a:off x="4039247" y="5374456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424778"/>
                <a:satOff val="8970"/>
                <a:lumOff val="2389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424778"/>
                <a:satOff val="8970"/>
                <a:lumOff val="2389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424778"/>
                <a:satOff val="8970"/>
                <a:lumOff val="2389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424778"/>
              <a:satOff val="8970"/>
              <a:lumOff val="2389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754401E-921B-481A-A2CA-1A10B6596C62}">
      <dsp:nvSpPr>
        <dsp:cNvPr id="0" name=""/>
        <dsp:cNvSpPr/>
      </dsp:nvSpPr>
      <dsp:spPr>
        <a:xfrm>
          <a:off x="5585223" y="4728992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453097"/>
                <a:satOff val="9568"/>
                <a:lumOff val="2548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453097"/>
                <a:satOff val="9568"/>
                <a:lumOff val="2548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453097"/>
                <a:satOff val="9568"/>
                <a:lumOff val="2548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453097"/>
              <a:satOff val="9568"/>
              <a:lumOff val="2548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7E1037D-D130-4C06-99F1-33D699F37660}">
      <dsp:nvSpPr>
        <dsp:cNvPr id="0" name=""/>
        <dsp:cNvSpPr/>
      </dsp:nvSpPr>
      <dsp:spPr>
        <a:xfrm>
          <a:off x="7570571" y="284247"/>
          <a:ext cx="67519" cy="67519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-481415"/>
                <a:satOff val="10166"/>
                <a:lumOff val="2708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481415"/>
                <a:satOff val="10166"/>
                <a:lumOff val="2708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481415"/>
                <a:satOff val="10166"/>
                <a:lumOff val="2708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481415"/>
              <a:satOff val="10166"/>
              <a:lumOff val="2708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DD27CEC-3F0B-466A-B9C4-D76D359B5750}">
      <dsp:nvSpPr>
        <dsp:cNvPr id="0" name=""/>
        <dsp:cNvSpPr/>
      </dsp:nvSpPr>
      <dsp:spPr>
        <a:xfrm>
          <a:off x="4833148" y="5003831"/>
          <a:ext cx="6418140" cy="574831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8493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 на оформление результатов интеллектуальной деятельности (патент)</a:t>
          </a:r>
          <a:endParaRPr lang="ru-RU" sz="2000" kern="1200" dirty="0"/>
        </a:p>
      </dsp:txBody>
      <dsp:txXfrm>
        <a:off x="4861209" y="5031892"/>
        <a:ext cx="6362018" cy="518709"/>
      </dsp:txXfrm>
    </dsp:sp>
    <dsp:sp modelId="{D4889096-DC8C-4BE0-8A7E-31DB7136D378}">
      <dsp:nvSpPr>
        <dsp:cNvPr id="0" name=""/>
        <dsp:cNvSpPr/>
      </dsp:nvSpPr>
      <dsp:spPr>
        <a:xfrm>
          <a:off x="4441157" y="4860019"/>
          <a:ext cx="675803" cy="675994"/>
        </a:xfrm>
        <a:prstGeom prst="ellipse">
          <a:avLst/>
        </a:prstGeom>
        <a:blipFill>
          <a:blip xmlns:r="http://schemas.openxmlformats.org/officeDocument/2006/relationships" r:embed="rId1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F3C08AD-FDE1-42DF-B340-DB69624631FE}">
      <dsp:nvSpPr>
        <dsp:cNvPr id="0" name=""/>
        <dsp:cNvSpPr/>
      </dsp:nvSpPr>
      <dsp:spPr>
        <a:xfrm>
          <a:off x="5937584" y="4335679"/>
          <a:ext cx="6418140" cy="574831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80236"/>
                <a:satOff val="1694"/>
                <a:lumOff val="451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80236"/>
                <a:satOff val="1694"/>
                <a:lumOff val="451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80236"/>
                <a:satOff val="1694"/>
                <a:lumOff val="451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8493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 на оплату коммунальных услуг и услуг электроснабжения</a:t>
          </a:r>
          <a:endParaRPr lang="ru-RU" sz="2000" kern="1200" dirty="0"/>
        </a:p>
      </dsp:txBody>
      <dsp:txXfrm>
        <a:off x="5965645" y="4363740"/>
        <a:ext cx="6362018" cy="518709"/>
      </dsp:txXfrm>
    </dsp:sp>
    <dsp:sp modelId="{F77EC353-FCA6-4D65-97EA-DA40825298B9}">
      <dsp:nvSpPr>
        <dsp:cNvPr id="0" name=""/>
        <dsp:cNvSpPr/>
      </dsp:nvSpPr>
      <dsp:spPr>
        <a:xfrm>
          <a:off x="5545592" y="4230785"/>
          <a:ext cx="675803" cy="675994"/>
        </a:xfrm>
        <a:prstGeom prst="ellipse">
          <a:avLst/>
        </a:prstGeom>
        <a:blipFill>
          <a:blip xmlns:r="http://schemas.openxmlformats.org/officeDocument/2006/relationships"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50C31C8-56AD-449E-95F2-4DC8AFCB744A}">
      <dsp:nvSpPr>
        <dsp:cNvPr id="0" name=""/>
        <dsp:cNvSpPr/>
      </dsp:nvSpPr>
      <dsp:spPr>
        <a:xfrm>
          <a:off x="6618794" y="3655245"/>
          <a:ext cx="6409760" cy="574831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160472"/>
                <a:satOff val="3389"/>
                <a:lumOff val="902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160472"/>
                <a:satOff val="3389"/>
                <a:lumOff val="902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160472"/>
                <a:satOff val="3389"/>
                <a:lumOff val="902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8493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 на технологическое присоединение к объектам инженерной инфраструктуры (</a:t>
          </a:r>
          <a:r>
            <a:rPr lang="ru-RU" sz="1800" kern="1200" dirty="0" smtClean="0"/>
            <a:t>вода, газ, тепло, </a:t>
          </a:r>
          <a:r>
            <a:rPr lang="ru-RU" sz="1800" kern="1200" dirty="0" err="1" smtClean="0"/>
            <a:t>электр</a:t>
          </a:r>
          <a:r>
            <a:rPr lang="ru-RU" sz="1800" kern="1200" dirty="0" smtClean="0"/>
            <a:t>.)</a:t>
          </a:r>
          <a:endParaRPr lang="ru-RU" sz="1800" kern="1200" dirty="0"/>
        </a:p>
      </dsp:txBody>
      <dsp:txXfrm>
        <a:off x="6646855" y="3683306"/>
        <a:ext cx="6353638" cy="518709"/>
      </dsp:txXfrm>
    </dsp:sp>
    <dsp:sp modelId="{49BC3B67-9938-4B83-8C25-EC81B092D36F}">
      <dsp:nvSpPr>
        <dsp:cNvPr id="0" name=""/>
        <dsp:cNvSpPr/>
      </dsp:nvSpPr>
      <dsp:spPr>
        <a:xfrm>
          <a:off x="6222612" y="3550351"/>
          <a:ext cx="675803" cy="675994"/>
        </a:xfrm>
        <a:prstGeom prst="ellipse">
          <a:avLst/>
        </a:prstGeom>
        <a:blipFill>
          <a:blip xmlns:r="http://schemas.openxmlformats.org/officeDocument/2006/relationships"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ECF1C42-4CB3-4481-B1E6-F2A768DF73B8}">
      <dsp:nvSpPr>
        <dsp:cNvPr id="0" name=""/>
        <dsp:cNvSpPr/>
      </dsp:nvSpPr>
      <dsp:spPr>
        <a:xfrm>
          <a:off x="7083699" y="2905434"/>
          <a:ext cx="6195340" cy="574831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240708"/>
                <a:satOff val="5083"/>
                <a:lumOff val="1354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240708"/>
                <a:satOff val="5083"/>
                <a:lumOff val="1354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240708"/>
                <a:satOff val="5083"/>
                <a:lumOff val="1354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8493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 на выплату по передаче прав на франшизу (паушальный взнос) </a:t>
          </a:r>
          <a:endParaRPr lang="ru-RU" sz="2000" kern="1200" dirty="0"/>
        </a:p>
      </dsp:txBody>
      <dsp:txXfrm>
        <a:off x="7111760" y="2933495"/>
        <a:ext cx="6139218" cy="518709"/>
      </dsp:txXfrm>
    </dsp:sp>
    <dsp:sp modelId="{A4DE709D-E7D4-4412-AEF3-59CE65216CA6}">
      <dsp:nvSpPr>
        <dsp:cNvPr id="0" name=""/>
        <dsp:cNvSpPr/>
      </dsp:nvSpPr>
      <dsp:spPr>
        <a:xfrm>
          <a:off x="6653886" y="2801095"/>
          <a:ext cx="675803" cy="675994"/>
        </a:xfrm>
        <a:prstGeom prst="ellipse">
          <a:avLst/>
        </a:prstGeom>
        <a:blipFill>
          <a:blip xmlns:r="http://schemas.openxmlformats.org/officeDocument/2006/relationships"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559AFC9-4F1D-4A9A-9FF7-E60A82B39FE1}">
      <dsp:nvSpPr>
        <dsp:cNvPr id="0" name=""/>
        <dsp:cNvSpPr/>
      </dsp:nvSpPr>
      <dsp:spPr>
        <a:xfrm>
          <a:off x="7439390" y="2098015"/>
          <a:ext cx="5839649" cy="603467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320943"/>
                <a:satOff val="6777"/>
                <a:lumOff val="1805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320943"/>
                <a:satOff val="6777"/>
                <a:lumOff val="1805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320943"/>
                <a:satOff val="6777"/>
                <a:lumOff val="1805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8493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 на аренду и (или) приобретение оргтехники в комплекте, оборудования </a:t>
          </a:r>
          <a:endParaRPr lang="ru-RU" sz="2000" kern="1200" dirty="0"/>
        </a:p>
      </dsp:txBody>
      <dsp:txXfrm>
        <a:off x="7468849" y="2127474"/>
        <a:ext cx="5780731" cy="544549"/>
      </dsp:txXfrm>
    </dsp:sp>
    <dsp:sp modelId="{24B4B4D5-3DF0-4D47-A167-E90FA5FF7528}">
      <dsp:nvSpPr>
        <dsp:cNvPr id="0" name=""/>
        <dsp:cNvSpPr/>
      </dsp:nvSpPr>
      <dsp:spPr>
        <a:xfrm>
          <a:off x="6961678" y="2007439"/>
          <a:ext cx="675803" cy="675994"/>
        </a:xfrm>
        <a:prstGeom prst="ellipse">
          <a:avLst/>
        </a:prstGeom>
        <a:blipFill>
          <a:blip xmlns:r="http://schemas.openxmlformats.org/officeDocument/2006/relationships"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EFCB2E3-D615-4663-91BB-5C8663637BB9}">
      <dsp:nvSpPr>
        <dsp:cNvPr id="0" name=""/>
        <dsp:cNvSpPr/>
      </dsp:nvSpPr>
      <dsp:spPr>
        <a:xfrm>
          <a:off x="7553114" y="1324228"/>
          <a:ext cx="5725925" cy="574831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401179"/>
                <a:satOff val="8472"/>
                <a:lumOff val="2256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401179"/>
                <a:satOff val="8472"/>
                <a:lumOff val="2256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401179"/>
                <a:satOff val="8472"/>
                <a:lumOff val="2256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8493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 ремонт нежилого помещения, в </a:t>
          </a:r>
          <a:r>
            <a:rPr lang="ru-RU" sz="2000" kern="1200" dirty="0" err="1" smtClean="0"/>
            <a:t>т.ч</a:t>
          </a:r>
          <a:r>
            <a:rPr lang="ru-RU" sz="2000" kern="1200" dirty="0" smtClean="0"/>
            <a:t>. приобретение строительных материалов</a:t>
          </a:r>
          <a:endParaRPr lang="ru-RU" sz="2000" kern="1200" dirty="0"/>
        </a:p>
      </dsp:txBody>
      <dsp:txXfrm>
        <a:off x="7581175" y="1352289"/>
        <a:ext cx="5669803" cy="518709"/>
      </dsp:txXfrm>
    </dsp:sp>
    <dsp:sp modelId="{7F994062-25BA-4D88-BD7A-5855C4B5DBC5}">
      <dsp:nvSpPr>
        <dsp:cNvPr id="0" name=""/>
        <dsp:cNvSpPr/>
      </dsp:nvSpPr>
      <dsp:spPr>
        <a:xfrm>
          <a:off x="7136864" y="1219334"/>
          <a:ext cx="675803" cy="675994"/>
        </a:xfrm>
        <a:prstGeom prst="ellipse">
          <a:avLst/>
        </a:prstGeom>
        <a:blipFill>
          <a:blip xmlns:r="http://schemas.openxmlformats.org/officeDocument/2006/relationships"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E9D8108-3C35-4170-96E4-C76787E5EFCB}">
      <dsp:nvSpPr>
        <dsp:cNvPr id="0" name=""/>
        <dsp:cNvSpPr/>
      </dsp:nvSpPr>
      <dsp:spPr>
        <a:xfrm>
          <a:off x="7644657" y="564427"/>
          <a:ext cx="5634382" cy="574831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481415"/>
                <a:satOff val="10166"/>
                <a:lumOff val="2708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481415"/>
                <a:satOff val="10166"/>
                <a:lumOff val="2708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481415"/>
                <a:satOff val="10166"/>
                <a:lumOff val="2708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8493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 аренду нежилого помещения для реализации проекта, оплата </a:t>
          </a:r>
          <a:r>
            <a:rPr lang="ru-RU" sz="2000" kern="1200" dirty="0" err="1" smtClean="0"/>
            <a:t>коммунал</a:t>
          </a:r>
          <a:r>
            <a:rPr lang="ru-RU" sz="2000" kern="1200" dirty="0" smtClean="0"/>
            <a:t>. услуг</a:t>
          </a:r>
          <a:endParaRPr lang="ru-RU" sz="2000" kern="1200" dirty="0"/>
        </a:p>
      </dsp:txBody>
      <dsp:txXfrm>
        <a:off x="7672718" y="592488"/>
        <a:ext cx="5578260" cy="518709"/>
      </dsp:txXfrm>
    </dsp:sp>
    <dsp:sp modelId="{CEF83ADC-E0ED-4BED-8A1F-EDC8C2861689}">
      <dsp:nvSpPr>
        <dsp:cNvPr id="0" name=""/>
        <dsp:cNvSpPr/>
      </dsp:nvSpPr>
      <dsp:spPr>
        <a:xfrm>
          <a:off x="7232365" y="459533"/>
          <a:ext cx="675803" cy="675994"/>
        </a:xfrm>
        <a:prstGeom prst="ellipse">
          <a:avLst/>
        </a:prstGeom>
        <a:blipFill dpi="0" rotWithShape="1">
          <a:blip xmlns:r="http://schemas.openxmlformats.org/officeDocument/2006/relationships"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6350" cap="flat" cmpd="sng" algn="ctr">
          <a:gradFill>
            <a:gsLst>
              <a:gs pos="0">
                <a:schemeClr val="bg1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44CE16-EDC6-4AB0-AEAA-9E5880E70CB4}">
      <dsp:nvSpPr>
        <dsp:cNvPr id="0" name=""/>
        <dsp:cNvSpPr/>
      </dsp:nvSpPr>
      <dsp:spPr>
        <a:xfrm>
          <a:off x="-5929702" y="-908000"/>
          <a:ext cx="7063679" cy="7063679"/>
        </a:xfrm>
        <a:prstGeom prst="blockArc">
          <a:avLst>
            <a:gd name="adj1" fmla="val 18900000"/>
            <a:gd name="adj2" fmla="val 2700000"/>
            <a:gd name="adj3" fmla="val 306"/>
          </a:avLst>
        </a:prstGeom>
        <a:noFill/>
        <a:ln w="1270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14C638-03C0-428A-8F71-CD6E6B6558BD}">
      <dsp:nvSpPr>
        <dsp:cNvPr id="0" name=""/>
        <dsp:cNvSpPr/>
      </dsp:nvSpPr>
      <dsp:spPr>
        <a:xfrm>
          <a:off x="368124" y="176298"/>
          <a:ext cx="7936987" cy="601429"/>
        </a:xfrm>
        <a:prstGeom prst="rect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7854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на приобретение основных средств, необходимых для реализации проекта (за исключением зданий, сооружений, земельных участков, </a:t>
          </a:r>
          <a:r>
            <a:rPr lang="ru-RU" sz="1800" b="1" kern="1200" dirty="0" smtClean="0"/>
            <a:t>автомобилей</a:t>
          </a:r>
          <a:r>
            <a:rPr lang="ru-RU" sz="1800" kern="1200" dirty="0" smtClean="0"/>
            <a:t>) </a:t>
          </a:r>
          <a:endParaRPr lang="ru-RU" sz="1800" kern="1200" dirty="0"/>
        </a:p>
      </dsp:txBody>
      <dsp:txXfrm>
        <a:off x="368124" y="176298"/>
        <a:ext cx="7936987" cy="601429"/>
      </dsp:txXfrm>
    </dsp:sp>
    <dsp:sp modelId="{C1A90C02-F9CD-4DD3-9A65-CD6EFBE5ACAB}">
      <dsp:nvSpPr>
        <dsp:cNvPr id="0" name=""/>
        <dsp:cNvSpPr/>
      </dsp:nvSpPr>
      <dsp:spPr>
        <a:xfrm>
          <a:off x="70056" y="178945"/>
          <a:ext cx="596136" cy="59613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DE863FB2-85C6-4B52-AF53-6FC91EA18896}">
      <dsp:nvSpPr>
        <dsp:cNvPr id="0" name=""/>
        <dsp:cNvSpPr/>
      </dsp:nvSpPr>
      <dsp:spPr>
        <a:xfrm>
          <a:off x="800008" y="892082"/>
          <a:ext cx="7505103" cy="601429"/>
        </a:xfrm>
        <a:prstGeom prst="rect">
          <a:avLst/>
        </a:prstGeom>
        <a:gradFill rotWithShape="0">
          <a:gsLst>
            <a:gs pos="0">
              <a:schemeClr val="accent2">
                <a:shade val="80000"/>
                <a:hueOff val="-80236"/>
                <a:satOff val="1694"/>
                <a:lumOff val="451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80236"/>
                <a:satOff val="1694"/>
                <a:lumOff val="451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80236"/>
                <a:satOff val="1694"/>
                <a:lumOff val="451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7854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на переоборудование транспортных средств для перевозки маломобильных групп населения, в том числе инвалидов</a:t>
          </a:r>
          <a:endParaRPr lang="ru-RU" sz="1800" kern="1200" dirty="0"/>
        </a:p>
      </dsp:txBody>
      <dsp:txXfrm>
        <a:off x="800008" y="892082"/>
        <a:ext cx="7505103" cy="601429"/>
      </dsp:txXfrm>
    </dsp:sp>
    <dsp:sp modelId="{A6732323-3E40-4A31-BB7D-6E57609E7842}">
      <dsp:nvSpPr>
        <dsp:cNvPr id="0" name=""/>
        <dsp:cNvSpPr/>
      </dsp:nvSpPr>
      <dsp:spPr>
        <a:xfrm>
          <a:off x="501940" y="894729"/>
          <a:ext cx="596136" cy="59613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80236"/>
              <a:satOff val="1694"/>
              <a:lumOff val="451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88C9D039-A81F-49D2-BAFC-2AB7EDE654A8}">
      <dsp:nvSpPr>
        <dsp:cNvPr id="0" name=""/>
        <dsp:cNvSpPr/>
      </dsp:nvSpPr>
      <dsp:spPr>
        <a:xfrm>
          <a:off x="1036678" y="1607340"/>
          <a:ext cx="7268433" cy="601429"/>
        </a:xfrm>
        <a:prstGeom prst="rect">
          <a:avLst/>
        </a:prstGeom>
        <a:gradFill rotWithShape="0">
          <a:gsLst>
            <a:gs pos="0">
              <a:schemeClr val="accent2">
                <a:shade val="80000"/>
                <a:hueOff val="-160472"/>
                <a:satOff val="3389"/>
                <a:lumOff val="902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160472"/>
                <a:satOff val="3389"/>
                <a:lumOff val="902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160472"/>
                <a:satOff val="3389"/>
                <a:lumOff val="902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7854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на оплату услуг связи, в том числе информационно-телекоммуникационной сети «Интернет»</a:t>
          </a:r>
          <a:endParaRPr lang="ru-RU" sz="1800" kern="1200" dirty="0"/>
        </a:p>
      </dsp:txBody>
      <dsp:txXfrm>
        <a:off x="1036678" y="1607340"/>
        <a:ext cx="7268433" cy="601429"/>
      </dsp:txXfrm>
    </dsp:sp>
    <dsp:sp modelId="{0A1F2602-5A49-4899-AB23-7729C12AC38F}">
      <dsp:nvSpPr>
        <dsp:cNvPr id="0" name=""/>
        <dsp:cNvSpPr/>
      </dsp:nvSpPr>
      <dsp:spPr>
        <a:xfrm>
          <a:off x="738610" y="1609987"/>
          <a:ext cx="596136" cy="59613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160472"/>
              <a:satOff val="3389"/>
              <a:lumOff val="902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AC28F558-FB25-4CA1-A95A-0BCD145C834B}">
      <dsp:nvSpPr>
        <dsp:cNvPr id="0" name=""/>
        <dsp:cNvSpPr/>
      </dsp:nvSpPr>
      <dsp:spPr>
        <a:xfrm>
          <a:off x="1112245" y="2385384"/>
          <a:ext cx="7192867" cy="476908"/>
        </a:xfrm>
        <a:prstGeom prst="rect">
          <a:avLst/>
        </a:prstGeom>
        <a:gradFill rotWithShape="0">
          <a:gsLst>
            <a:gs pos="0">
              <a:schemeClr val="accent2">
                <a:shade val="80000"/>
                <a:hueOff val="-240708"/>
                <a:satOff val="5083"/>
                <a:lumOff val="1354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240708"/>
                <a:satOff val="5083"/>
                <a:lumOff val="1354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240708"/>
                <a:satOff val="5083"/>
                <a:lumOff val="1354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7854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на оплату услуг по созданию, технической поддержке, наполнению, развитию и продвижению проекта в СМИ и сети «Интернет»</a:t>
          </a:r>
          <a:endParaRPr lang="ru-RU" sz="1800" kern="1200" dirty="0"/>
        </a:p>
      </dsp:txBody>
      <dsp:txXfrm>
        <a:off x="1112245" y="2385384"/>
        <a:ext cx="7192867" cy="476908"/>
      </dsp:txXfrm>
    </dsp:sp>
    <dsp:sp modelId="{D8DB98A3-63A2-44AC-95FF-77196A2EC366}">
      <dsp:nvSpPr>
        <dsp:cNvPr id="0" name=""/>
        <dsp:cNvSpPr/>
      </dsp:nvSpPr>
      <dsp:spPr>
        <a:xfrm>
          <a:off x="814177" y="2325770"/>
          <a:ext cx="596136" cy="59613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240708"/>
              <a:satOff val="5083"/>
              <a:lumOff val="1354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2C5547B-F59D-4824-9BC7-78ABC2196B31}">
      <dsp:nvSpPr>
        <dsp:cNvPr id="0" name=""/>
        <dsp:cNvSpPr/>
      </dsp:nvSpPr>
      <dsp:spPr>
        <a:xfrm>
          <a:off x="1036678" y="3101167"/>
          <a:ext cx="7268433" cy="476908"/>
        </a:xfrm>
        <a:prstGeom prst="rect">
          <a:avLst/>
        </a:prstGeom>
        <a:gradFill rotWithShape="0">
          <a:gsLst>
            <a:gs pos="0">
              <a:schemeClr val="accent2">
                <a:shade val="80000"/>
                <a:hueOff val="-320943"/>
                <a:satOff val="6777"/>
                <a:lumOff val="1805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320943"/>
                <a:satOff val="6777"/>
                <a:lumOff val="1805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320943"/>
                <a:satOff val="6777"/>
                <a:lumOff val="1805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7854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на приобретение программного обеспечения и неисключительных прав на программное обеспечение </a:t>
          </a:r>
          <a:endParaRPr lang="ru-RU" sz="1800" kern="1200" dirty="0"/>
        </a:p>
      </dsp:txBody>
      <dsp:txXfrm>
        <a:off x="1036678" y="3101167"/>
        <a:ext cx="7268433" cy="476908"/>
      </dsp:txXfrm>
    </dsp:sp>
    <dsp:sp modelId="{F164DA87-DBA5-4511-BE2A-3C74D552C3D2}">
      <dsp:nvSpPr>
        <dsp:cNvPr id="0" name=""/>
        <dsp:cNvSpPr/>
      </dsp:nvSpPr>
      <dsp:spPr>
        <a:xfrm>
          <a:off x="738610" y="3041554"/>
          <a:ext cx="596136" cy="59613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320943"/>
              <a:satOff val="6777"/>
              <a:lumOff val="1805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2E9A40D9-E19D-4C53-8630-42DCB349683E}">
      <dsp:nvSpPr>
        <dsp:cNvPr id="0" name=""/>
        <dsp:cNvSpPr/>
      </dsp:nvSpPr>
      <dsp:spPr>
        <a:xfrm>
          <a:off x="800008" y="3816426"/>
          <a:ext cx="7505103" cy="476908"/>
        </a:xfrm>
        <a:prstGeom prst="rect">
          <a:avLst/>
        </a:prstGeom>
        <a:gradFill rotWithShape="0">
          <a:gsLst>
            <a:gs pos="0">
              <a:schemeClr val="accent2">
                <a:shade val="80000"/>
                <a:hueOff val="-401179"/>
                <a:satOff val="8472"/>
                <a:lumOff val="2256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401179"/>
                <a:satOff val="8472"/>
                <a:lumOff val="2256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401179"/>
                <a:satOff val="8472"/>
                <a:lumOff val="2256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7854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на приобретение сырья, расходных материалов, необходимых для производства продукции</a:t>
          </a:r>
          <a:endParaRPr lang="ru-RU" sz="1800" kern="1200" dirty="0"/>
        </a:p>
      </dsp:txBody>
      <dsp:txXfrm>
        <a:off x="800008" y="3816426"/>
        <a:ext cx="7505103" cy="476908"/>
      </dsp:txXfrm>
    </dsp:sp>
    <dsp:sp modelId="{8F01D97C-5E3E-4DFA-AF8E-E50AA0514B0C}">
      <dsp:nvSpPr>
        <dsp:cNvPr id="0" name=""/>
        <dsp:cNvSpPr/>
      </dsp:nvSpPr>
      <dsp:spPr>
        <a:xfrm>
          <a:off x="501940" y="3756812"/>
          <a:ext cx="596136" cy="59613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401179"/>
              <a:satOff val="8472"/>
              <a:lumOff val="2256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6530760-D984-4F68-BECA-DE392A337D31}">
      <dsp:nvSpPr>
        <dsp:cNvPr id="0" name=""/>
        <dsp:cNvSpPr/>
      </dsp:nvSpPr>
      <dsp:spPr>
        <a:xfrm>
          <a:off x="368124" y="4532209"/>
          <a:ext cx="7936987" cy="476908"/>
        </a:xfrm>
        <a:prstGeom prst="rect">
          <a:avLst/>
        </a:prstGeom>
        <a:gradFill rotWithShape="0">
          <a:gsLst>
            <a:gs pos="0">
              <a:schemeClr val="accent2">
                <a:shade val="80000"/>
                <a:hueOff val="-481415"/>
                <a:satOff val="10166"/>
                <a:lumOff val="2708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-481415"/>
                <a:satOff val="10166"/>
                <a:lumOff val="2708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-481415"/>
                <a:satOff val="10166"/>
                <a:lumOff val="2708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7854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на уплату первого взноса (аванса) при заключении договора лизинга и (или) лизинговых платежей</a:t>
          </a:r>
          <a:endParaRPr lang="ru-RU" sz="1800" kern="1200" dirty="0"/>
        </a:p>
      </dsp:txBody>
      <dsp:txXfrm>
        <a:off x="368124" y="4532209"/>
        <a:ext cx="7936987" cy="476908"/>
      </dsp:txXfrm>
    </dsp:sp>
    <dsp:sp modelId="{82976A6C-1376-4581-B815-6B90DA42EA5C}">
      <dsp:nvSpPr>
        <dsp:cNvPr id="0" name=""/>
        <dsp:cNvSpPr/>
      </dsp:nvSpPr>
      <dsp:spPr>
        <a:xfrm>
          <a:off x="70056" y="4472595"/>
          <a:ext cx="596136" cy="59613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-481415"/>
              <a:satOff val="10166"/>
              <a:lumOff val="2708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E0DC879-5418-46E6-819A-DD0D0742C890}" type="datetimeFigureOut">
              <a:rPr lang="ru-RU"/>
              <a:pPr>
                <a:defRPr/>
              </a:pPr>
              <a:t>19.09.2022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1241425"/>
            <a:ext cx="47371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65561F7-BF92-440B-9445-535242F1A9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28619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87931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14413" y="1233488"/>
            <a:ext cx="4706937" cy="33289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/>
          </a:p>
        </p:txBody>
      </p:sp>
    </p:spTree>
    <p:extLst>
      <p:ext uri="{BB962C8B-B14F-4D97-AF65-F5344CB8AC3E}">
        <p14:creationId xmlns:p14="http://schemas.microsoft.com/office/powerpoint/2010/main" xmlns="" val="377104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2901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6477" y="1237197"/>
            <a:ext cx="8018860" cy="2631887"/>
          </a:xfrm>
        </p:spPr>
        <p:txBody>
          <a:bodyPr anchor="b"/>
          <a:lstStyle>
            <a:lvl1pPr algn="ctr">
              <a:defRPr sz="5262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105"/>
            </a:lvl1pPr>
            <a:lvl2pPr marL="400964" indent="0" algn="ctr">
              <a:buNone/>
              <a:defRPr sz="1754"/>
            </a:lvl2pPr>
            <a:lvl3pPr marL="801929" indent="0" algn="ctr">
              <a:buNone/>
              <a:defRPr sz="1579"/>
            </a:lvl3pPr>
            <a:lvl4pPr marL="1202893" indent="0" algn="ctr">
              <a:buNone/>
              <a:defRPr sz="1403"/>
            </a:lvl4pPr>
            <a:lvl5pPr marL="1603858" indent="0" algn="ctr">
              <a:buNone/>
              <a:defRPr sz="1403"/>
            </a:lvl5pPr>
            <a:lvl6pPr marL="2004822" indent="0" algn="ctr">
              <a:buNone/>
              <a:defRPr sz="1403"/>
            </a:lvl6pPr>
            <a:lvl7pPr marL="2405786" indent="0" algn="ctr">
              <a:buNone/>
              <a:defRPr sz="1403"/>
            </a:lvl7pPr>
            <a:lvl8pPr marL="2806751" indent="0" algn="ctr">
              <a:buNone/>
              <a:defRPr sz="1403"/>
            </a:lvl8pPr>
            <a:lvl9pPr marL="3207715" indent="0" algn="ctr">
              <a:buNone/>
              <a:defRPr sz="1403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9CEFDF-5DD8-452C-9156-767E53A02199}" type="datetimeFigureOut">
              <a:rPr lang="ru-RU" smtClean="0"/>
              <a:pPr>
                <a:defRPr/>
              </a:pPr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107C0B-0C7A-4B8F-A729-AACD5DD6C6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Рисунок 8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096375" y="349250"/>
            <a:ext cx="12779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10"/>
          <p:cNvSpPr/>
          <p:nvPr userDrawn="1"/>
        </p:nvSpPr>
        <p:spPr>
          <a:xfrm>
            <a:off x="836613" y="358775"/>
            <a:ext cx="554037" cy="1190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xmlns="" val="1136452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79FDB3-5E6C-474B-BCDF-6CA83736E25D}" type="datetimeFigureOut">
              <a:rPr lang="ru-RU" smtClean="0"/>
              <a:pPr>
                <a:defRPr/>
              </a:pPr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D13A58-4D9E-4019-B7B8-8FA71E10049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096375" y="349250"/>
            <a:ext cx="12779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 userDrawn="1"/>
        </p:nvSpPr>
        <p:spPr>
          <a:xfrm>
            <a:off x="836613" y="358775"/>
            <a:ext cx="554037" cy="1190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xmlns="" val="3617611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9493" y="1884670"/>
            <a:ext cx="9221689" cy="3144614"/>
          </a:xfrm>
        </p:spPr>
        <p:txBody>
          <a:bodyPr anchor="b"/>
          <a:lstStyle>
            <a:lvl1pPr>
              <a:defRPr sz="5262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9493" y="5059034"/>
            <a:ext cx="9221689" cy="1653678"/>
          </a:xfrm>
        </p:spPr>
        <p:txBody>
          <a:bodyPr/>
          <a:lstStyle>
            <a:lvl1pPr marL="0" indent="0">
              <a:buNone/>
              <a:defRPr sz="2105">
                <a:solidFill>
                  <a:schemeClr val="tx1">
                    <a:tint val="75000"/>
                  </a:schemeClr>
                </a:solidFill>
              </a:defRPr>
            </a:lvl1pPr>
            <a:lvl2pPr marL="400964" indent="0">
              <a:buNone/>
              <a:defRPr sz="1754">
                <a:solidFill>
                  <a:schemeClr val="tx1">
                    <a:tint val="75000"/>
                  </a:schemeClr>
                </a:solidFill>
              </a:defRPr>
            </a:lvl2pPr>
            <a:lvl3pPr marL="801929" indent="0">
              <a:buNone/>
              <a:defRPr sz="1579">
                <a:solidFill>
                  <a:schemeClr val="tx1">
                    <a:tint val="75000"/>
                  </a:schemeClr>
                </a:solidFill>
              </a:defRPr>
            </a:lvl3pPr>
            <a:lvl4pPr marL="1202893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4pPr>
            <a:lvl5pPr marL="1603858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5pPr>
            <a:lvl6pPr marL="2004822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6pPr>
            <a:lvl7pPr marL="2405786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7pPr>
            <a:lvl8pPr marL="2806751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8pPr>
            <a:lvl9pPr marL="3207715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A6EEC5-AAB5-46F6-AE96-FC2390F98D25}" type="datetimeFigureOut">
              <a:rPr lang="ru-RU" smtClean="0"/>
              <a:pPr>
                <a:defRPr/>
              </a:pPr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150815-7777-43BA-A239-7B9D3091F7F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8652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2797C3-A78B-43FA-A205-CE0B0C1C966B}" type="datetimeFigureOut">
              <a:rPr lang="ru-RU" smtClean="0"/>
              <a:pPr>
                <a:defRPr/>
              </a:pPr>
              <a:t>19.09.2022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796A99-1565-4B8F-ADC7-D2178F02E01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729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6455" y="402483"/>
            <a:ext cx="9221689" cy="146118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6455" y="1853171"/>
            <a:ext cx="4523138" cy="908210"/>
          </a:xfrm>
        </p:spPr>
        <p:txBody>
          <a:bodyPr anchor="b"/>
          <a:lstStyle>
            <a:lvl1pPr marL="0" indent="0">
              <a:buNone/>
              <a:defRPr sz="2105" b="1"/>
            </a:lvl1pPr>
            <a:lvl2pPr marL="400964" indent="0">
              <a:buNone/>
              <a:defRPr sz="1754" b="1"/>
            </a:lvl2pPr>
            <a:lvl3pPr marL="801929" indent="0">
              <a:buNone/>
              <a:defRPr sz="1579" b="1"/>
            </a:lvl3pPr>
            <a:lvl4pPr marL="1202893" indent="0">
              <a:buNone/>
              <a:defRPr sz="1403" b="1"/>
            </a:lvl4pPr>
            <a:lvl5pPr marL="1603858" indent="0">
              <a:buNone/>
              <a:defRPr sz="1403" b="1"/>
            </a:lvl5pPr>
            <a:lvl6pPr marL="2004822" indent="0">
              <a:buNone/>
              <a:defRPr sz="1403" b="1"/>
            </a:lvl6pPr>
            <a:lvl7pPr marL="2405786" indent="0">
              <a:buNone/>
              <a:defRPr sz="1403" b="1"/>
            </a:lvl7pPr>
            <a:lvl8pPr marL="2806751" indent="0">
              <a:buNone/>
              <a:defRPr sz="1403" b="1"/>
            </a:lvl8pPr>
            <a:lvl9pPr marL="3207715" indent="0">
              <a:buNone/>
              <a:defRPr sz="140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36455" y="2761381"/>
            <a:ext cx="4523138" cy="40615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12730" y="1853171"/>
            <a:ext cx="4545413" cy="908210"/>
          </a:xfrm>
        </p:spPr>
        <p:txBody>
          <a:bodyPr anchor="b"/>
          <a:lstStyle>
            <a:lvl1pPr marL="0" indent="0">
              <a:buNone/>
              <a:defRPr sz="2105" b="1"/>
            </a:lvl1pPr>
            <a:lvl2pPr marL="400964" indent="0">
              <a:buNone/>
              <a:defRPr sz="1754" b="1"/>
            </a:lvl2pPr>
            <a:lvl3pPr marL="801929" indent="0">
              <a:buNone/>
              <a:defRPr sz="1579" b="1"/>
            </a:lvl3pPr>
            <a:lvl4pPr marL="1202893" indent="0">
              <a:buNone/>
              <a:defRPr sz="1403" b="1"/>
            </a:lvl4pPr>
            <a:lvl5pPr marL="1603858" indent="0">
              <a:buNone/>
              <a:defRPr sz="1403" b="1"/>
            </a:lvl5pPr>
            <a:lvl6pPr marL="2004822" indent="0">
              <a:buNone/>
              <a:defRPr sz="1403" b="1"/>
            </a:lvl6pPr>
            <a:lvl7pPr marL="2405786" indent="0">
              <a:buNone/>
              <a:defRPr sz="1403" b="1"/>
            </a:lvl7pPr>
            <a:lvl8pPr marL="2806751" indent="0">
              <a:buNone/>
              <a:defRPr sz="1403" b="1"/>
            </a:lvl8pPr>
            <a:lvl9pPr marL="3207715" indent="0">
              <a:buNone/>
              <a:defRPr sz="140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412730" y="2761381"/>
            <a:ext cx="4545413" cy="40615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F9C1ED-FF32-4C89-A502-0295E25AA373}" type="datetimeFigureOut">
              <a:rPr lang="ru-RU" smtClean="0"/>
              <a:pPr>
                <a:defRPr/>
              </a:pPr>
              <a:t>19.09.2022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605958-328E-4FD5-88D0-D2936793612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5277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1E9329-8BC6-480B-A7A7-EBFE4AB87266}" type="datetimeFigureOut">
              <a:rPr lang="ru-RU" smtClean="0"/>
              <a:pPr>
                <a:defRPr/>
              </a:pPr>
              <a:t>19.09.2022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532A6-C82C-47B5-9A28-2D7016BACA3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2105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B521D6-A0C1-4C76-8CE3-54ED4FD657BF}" type="datetimeFigureOut">
              <a:rPr lang="ru-RU" smtClean="0"/>
              <a:pPr>
                <a:defRPr/>
              </a:pPr>
              <a:t>19.09.2022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EC09A6-E9D4-487F-AE8B-A6B4A49B89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1608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2806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45413" y="1088454"/>
            <a:ext cx="5412730" cy="5372269"/>
          </a:xfrm>
        </p:spPr>
        <p:txBody>
          <a:bodyPr/>
          <a:lstStyle>
            <a:lvl1pPr>
              <a:defRPr sz="2806"/>
            </a:lvl1pPr>
            <a:lvl2pPr>
              <a:defRPr sz="2456"/>
            </a:lvl2pPr>
            <a:lvl3pPr>
              <a:defRPr sz="2105"/>
            </a:lvl3pPr>
            <a:lvl4pPr>
              <a:defRPr sz="1754"/>
            </a:lvl4pPr>
            <a:lvl5pPr>
              <a:defRPr sz="1754"/>
            </a:lvl5pPr>
            <a:lvl6pPr>
              <a:defRPr sz="1754"/>
            </a:lvl6pPr>
            <a:lvl7pPr>
              <a:defRPr sz="1754"/>
            </a:lvl7pPr>
            <a:lvl8pPr>
              <a:defRPr sz="1754"/>
            </a:lvl8pPr>
            <a:lvl9pPr>
              <a:defRPr sz="1754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403"/>
            </a:lvl1pPr>
            <a:lvl2pPr marL="400964" indent="0">
              <a:buNone/>
              <a:defRPr sz="1228"/>
            </a:lvl2pPr>
            <a:lvl3pPr marL="801929" indent="0">
              <a:buNone/>
              <a:defRPr sz="1052"/>
            </a:lvl3pPr>
            <a:lvl4pPr marL="1202893" indent="0">
              <a:buNone/>
              <a:defRPr sz="877"/>
            </a:lvl4pPr>
            <a:lvl5pPr marL="1603858" indent="0">
              <a:buNone/>
              <a:defRPr sz="877"/>
            </a:lvl5pPr>
            <a:lvl6pPr marL="2004822" indent="0">
              <a:buNone/>
              <a:defRPr sz="877"/>
            </a:lvl6pPr>
            <a:lvl7pPr marL="2405786" indent="0">
              <a:buNone/>
              <a:defRPr sz="877"/>
            </a:lvl7pPr>
            <a:lvl8pPr marL="2806751" indent="0">
              <a:buNone/>
              <a:defRPr sz="877"/>
            </a:lvl8pPr>
            <a:lvl9pPr marL="3207715" indent="0">
              <a:buNone/>
              <a:defRPr sz="87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8D3FE5-667D-42C8-BB17-70BADAA22910}" type="datetimeFigureOut">
              <a:rPr lang="ru-RU" smtClean="0"/>
              <a:pPr>
                <a:defRPr/>
              </a:pPr>
              <a:t>19.09.2022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F66FF1-A4AC-4126-BD00-F616DAEB3CE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9557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2806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45413" y="1088454"/>
            <a:ext cx="5412730" cy="5372269"/>
          </a:xfrm>
        </p:spPr>
        <p:txBody>
          <a:bodyPr/>
          <a:lstStyle>
            <a:lvl1pPr marL="0" indent="0">
              <a:buNone/>
              <a:defRPr sz="2806"/>
            </a:lvl1pPr>
            <a:lvl2pPr marL="400964" indent="0">
              <a:buNone/>
              <a:defRPr sz="2456"/>
            </a:lvl2pPr>
            <a:lvl3pPr marL="801929" indent="0">
              <a:buNone/>
              <a:defRPr sz="2105"/>
            </a:lvl3pPr>
            <a:lvl4pPr marL="1202893" indent="0">
              <a:buNone/>
              <a:defRPr sz="1754"/>
            </a:lvl4pPr>
            <a:lvl5pPr marL="1603858" indent="0">
              <a:buNone/>
              <a:defRPr sz="1754"/>
            </a:lvl5pPr>
            <a:lvl6pPr marL="2004822" indent="0">
              <a:buNone/>
              <a:defRPr sz="1754"/>
            </a:lvl6pPr>
            <a:lvl7pPr marL="2405786" indent="0">
              <a:buNone/>
              <a:defRPr sz="1754"/>
            </a:lvl7pPr>
            <a:lvl8pPr marL="2806751" indent="0">
              <a:buNone/>
              <a:defRPr sz="1754"/>
            </a:lvl8pPr>
            <a:lvl9pPr marL="3207715" indent="0">
              <a:buNone/>
              <a:defRPr sz="1754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403"/>
            </a:lvl1pPr>
            <a:lvl2pPr marL="400964" indent="0">
              <a:buNone/>
              <a:defRPr sz="1228"/>
            </a:lvl2pPr>
            <a:lvl3pPr marL="801929" indent="0">
              <a:buNone/>
              <a:defRPr sz="1052"/>
            </a:lvl3pPr>
            <a:lvl4pPr marL="1202893" indent="0">
              <a:buNone/>
              <a:defRPr sz="877"/>
            </a:lvl4pPr>
            <a:lvl5pPr marL="1603858" indent="0">
              <a:buNone/>
              <a:defRPr sz="877"/>
            </a:lvl5pPr>
            <a:lvl6pPr marL="2004822" indent="0">
              <a:buNone/>
              <a:defRPr sz="877"/>
            </a:lvl6pPr>
            <a:lvl7pPr marL="2405786" indent="0">
              <a:buNone/>
              <a:defRPr sz="877"/>
            </a:lvl7pPr>
            <a:lvl8pPr marL="2806751" indent="0">
              <a:buNone/>
              <a:defRPr sz="877"/>
            </a:lvl8pPr>
            <a:lvl9pPr marL="3207715" indent="0">
              <a:buNone/>
              <a:defRPr sz="87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E6DB95-CD83-4B5D-8CE7-E0C8C9F68CC5}" type="datetimeFigureOut">
              <a:rPr lang="ru-RU" smtClean="0"/>
              <a:pPr>
                <a:defRPr/>
              </a:pPr>
              <a:t>19.09.2022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FB056D-6641-4F10-BC14-541F33BD07B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9691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62D615-D70F-42BB-BA62-7CD5A5D26BCE}" type="datetimeFigureOut">
              <a:rPr lang="ru-RU" smtClean="0"/>
              <a:pPr>
                <a:defRPr/>
              </a:pPr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3F15B5-64D4-415C-9E22-D30D7D1E8F4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62149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35062" y="402483"/>
            <a:ext cx="6782619" cy="64064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68B277-E1E0-4202-8C5C-2CBD99B3F401}" type="datetimeFigureOut">
              <a:rPr lang="ru-RU" smtClean="0"/>
              <a:pPr>
                <a:defRPr/>
              </a:pPr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E99DB5-B204-4449-AD14-D63BCA11070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501348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0"/>
          <p:cNvSpPr>
            <a:spLocks noChangeArrowheads="1"/>
          </p:cNvSpPr>
          <p:nvPr/>
        </p:nvSpPr>
        <p:spPr bwMode="auto">
          <a:xfrm>
            <a:off x="0" y="7416182"/>
            <a:ext cx="10691813" cy="143494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890" tIns="106890" rIns="106890" bIns="10689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ru-RU" altLang="ru-RU"/>
          </a:p>
        </p:txBody>
      </p:sp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64462" y="654077"/>
            <a:ext cx="9962890" cy="901253"/>
          </a:xfrm>
          <a:prstGeom prst="rect">
            <a:avLst/>
          </a:prstGeom>
        </p:spPr>
        <p:txBody>
          <a:bodyPr spcFirstLastPara="1" lIns="121888" tIns="121888" rIns="121888" bIns="121888" anchor="t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64462" y="1721962"/>
            <a:ext cx="9962890" cy="4993045"/>
          </a:xfrm>
          <a:prstGeom prst="rect">
            <a:avLst/>
          </a:prstGeom>
        </p:spPr>
        <p:txBody>
          <a:bodyPr spcFirstLastPara="1" lIns="121888" tIns="121888" rIns="121888" bIns="121888"/>
          <a:lstStyle>
            <a:lvl1pPr marL="534566" lvl="0" indent="-400924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069131" lvl="1" indent="-371226">
              <a:spcBef>
                <a:spcPts val="1871"/>
              </a:spcBef>
              <a:spcAft>
                <a:spcPts val="0"/>
              </a:spcAft>
              <a:buSzPts val="1400"/>
              <a:buChar char="○"/>
              <a:defRPr/>
            </a:lvl2pPr>
            <a:lvl3pPr marL="1603697" lvl="2" indent="-371226">
              <a:spcBef>
                <a:spcPts val="1871"/>
              </a:spcBef>
              <a:spcAft>
                <a:spcPts val="0"/>
              </a:spcAft>
              <a:buSzPts val="1400"/>
              <a:buChar char="■"/>
              <a:defRPr/>
            </a:lvl3pPr>
            <a:lvl4pPr marL="2138263" lvl="3" indent="-371226">
              <a:spcBef>
                <a:spcPts val="1871"/>
              </a:spcBef>
              <a:spcAft>
                <a:spcPts val="0"/>
              </a:spcAft>
              <a:buSzPts val="1400"/>
              <a:buChar char="●"/>
              <a:defRPr/>
            </a:lvl4pPr>
            <a:lvl5pPr marL="2672829" lvl="4" indent="-371226">
              <a:spcBef>
                <a:spcPts val="1871"/>
              </a:spcBef>
              <a:spcAft>
                <a:spcPts val="0"/>
              </a:spcAft>
              <a:buSzPts val="1400"/>
              <a:buChar char="○"/>
              <a:defRPr/>
            </a:lvl5pPr>
            <a:lvl6pPr marL="3207394" lvl="5" indent="-371226">
              <a:spcBef>
                <a:spcPts val="1871"/>
              </a:spcBef>
              <a:spcAft>
                <a:spcPts val="0"/>
              </a:spcAft>
              <a:buSzPts val="1400"/>
              <a:buChar char="■"/>
              <a:defRPr/>
            </a:lvl6pPr>
            <a:lvl7pPr marL="3741960" lvl="6" indent="-371226">
              <a:spcBef>
                <a:spcPts val="1871"/>
              </a:spcBef>
              <a:spcAft>
                <a:spcPts val="0"/>
              </a:spcAft>
              <a:buSzPts val="1400"/>
              <a:buChar char="●"/>
              <a:defRPr/>
            </a:lvl7pPr>
            <a:lvl8pPr marL="4276526" lvl="7" indent="-371226">
              <a:spcBef>
                <a:spcPts val="1871"/>
              </a:spcBef>
              <a:spcAft>
                <a:spcPts val="0"/>
              </a:spcAft>
              <a:buSzPts val="1400"/>
              <a:buChar char="○"/>
              <a:defRPr/>
            </a:lvl8pPr>
            <a:lvl9pPr marL="4811091" lvl="8" indent="-371226">
              <a:spcBef>
                <a:spcPts val="1871"/>
              </a:spcBef>
              <a:spcAft>
                <a:spcPts val="1871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" name="Shape 23"/>
          <p:cNvSpPr txBox="1">
            <a:spLocks noGrp="1"/>
          </p:cNvSpPr>
          <p:nvPr>
            <p:ph type="sldNum" idx="10"/>
          </p:nvPr>
        </p:nvSpPr>
        <p:spPr>
          <a:xfrm>
            <a:off x="9906633" y="6854457"/>
            <a:ext cx="641788" cy="577475"/>
          </a:xfrm>
        </p:spPr>
        <p:txBody>
          <a:bodyPr spcFirstLastPara="1" lIns="121888" tIns="121888" rIns="121888" bIns="121888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defRPr/>
            </a:pPr>
            <a:fld id="{B0EC1B8A-0570-4E42-985B-03433722278E}" type="slidenum">
              <a:rPr lang="ru"/>
              <a:pPr>
                <a:defRPr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334794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Слайд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4686939" y="2716518"/>
            <a:ext cx="5457756" cy="1404622"/>
          </a:xfrm>
        </p:spPr>
        <p:txBody>
          <a:bodyPr>
            <a:normAutofit/>
          </a:bodyPr>
          <a:lstStyle>
            <a:lvl1pPr marL="0" indent="0" algn="l">
              <a:buNone/>
              <a:defRPr sz="1754">
                <a:solidFill>
                  <a:srgbClr val="6B6666"/>
                </a:solidFill>
                <a:latin typeface="+mn-lt"/>
              </a:defRPr>
            </a:lvl1pPr>
            <a:lvl2pPr marL="400955" indent="0" algn="ctr">
              <a:buNone/>
              <a:defRPr sz="1754"/>
            </a:lvl2pPr>
            <a:lvl3pPr marL="801909" indent="0" algn="ctr">
              <a:buNone/>
              <a:defRPr sz="1579"/>
            </a:lvl3pPr>
            <a:lvl4pPr marL="1202863" indent="0" algn="ctr">
              <a:buNone/>
              <a:defRPr sz="1403"/>
            </a:lvl4pPr>
            <a:lvl5pPr marL="1603817" indent="0" algn="ctr">
              <a:buNone/>
              <a:defRPr sz="1403"/>
            </a:lvl5pPr>
            <a:lvl6pPr marL="2004772" indent="0" algn="ctr">
              <a:buNone/>
              <a:defRPr sz="1403"/>
            </a:lvl6pPr>
            <a:lvl7pPr marL="2405726" indent="0" algn="ctr">
              <a:buNone/>
              <a:defRPr sz="1403"/>
            </a:lvl7pPr>
            <a:lvl8pPr marL="2806681" indent="0" algn="ctr">
              <a:buNone/>
              <a:defRPr sz="1403"/>
            </a:lvl8pPr>
            <a:lvl9pPr marL="3207635" indent="0" algn="ctr">
              <a:buNone/>
              <a:defRPr sz="1403"/>
            </a:lvl9pPr>
          </a:lstStyle>
          <a:p>
            <a:r>
              <a:rPr lang="uk-UA" dirty="0" err="1"/>
              <a:t>Подзаголовок</a:t>
            </a:r>
            <a:endParaRPr lang="uk-UA" dirty="0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10" hasCustomPrompt="1"/>
          </p:nvPr>
        </p:nvSpPr>
        <p:spPr>
          <a:xfrm>
            <a:off x="4678780" y="1275894"/>
            <a:ext cx="5465915" cy="1287945"/>
          </a:xfrm>
        </p:spPr>
        <p:txBody>
          <a:bodyPr anchor="b"/>
          <a:lstStyle>
            <a:lvl1pPr marL="0" indent="0">
              <a:buNone/>
              <a:defRPr b="1">
                <a:latin typeface="+mn-lt"/>
              </a:defRPr>
            </a:lvl1pPr>
          </a:lstStyle>
          <a:p>
            <a:pPr lvl="0"/>
            <a:r>
              <a:rPr lang="uk-UA" dirty="0"/>
              <a:t>Заголовок</a:t>
            </a:r>
          </a:p>
        </p:txBody>
      </p:sp>
      <p:sp>
        <p:nvSpPr>
          <p:cNvPr id="7" name="Місце для діаграми 6"/>
          <p:cNvSpPr>
            <a:spLocks noGrp="1"/>
          </p:cNvSpPr>
          <p:nvPr>
            <p:ph type="chart" sz="quarter" idx="11" hasCustomPrompt="1"/>
          </p:nvPr>
        </p:nvSpPr>
        <p:spPr>
          <a:xfrm>
            <a:off x="4690200" y="3636344"/>
            <a:ext cx="5454495" cy="3317857"/>
          </a:xfrm>
        </p:spPr>
        <p:txBody>
          <a:bodyPr>
            <a:normAutofit/>
          </a:bodyPr>
          <a:lstStyle>
            <a:lvl1pPr marL="0" indent="0">
              <a:buNone/>
              <a:defRPr sz="1579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uk-UA" dirty="0" err="1"/>
              <a:t>Диаграмма</a:t>
            </a:r>
            <a:endParaRPr lang="uk-UA" dirty="0"/>
          </a:p>
        </p:txBody>
      </p:sp>
      <p:sp>
        <p:nvSpPr>
          <p:cNvPr id="10" name="Місце для номера слайда 17"/>
          <p:cNvSpPr>
            <a:spLocks noGrp="1"/>
          </p:cNvSpPr>
          <p:nvPr>
            <p:ph type="sldNum" sz="quarter" idx="16"/>
          </p:nvPr>
        </p:nvSpPr>
        <p:spPr>
          <a:xfrm>
            <a:off x="7771055" y="6954204"/>
            <a:ext cx="2405658" cy="402483"/>
          </a:xfrm>
        </p:spPr>
        <p:txBody>
          <a:bodyPr/>
          <a:lstStyle>
            <a:lvl1pPr>
              <a:defRPr sz="1403">
                <a:solidFill>
                  <a:schemeClr val="accent1"/>
                </a:solidFill>
              </a:defRPr>
            </a:lvl1pPr>
          </a:lstStyle>
          <a:p>
            <a:fld id="{7522DB89-B5F3-47BD-AF2C-7776FEA6C3C8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95626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extLst>
    <p:ext uri="{DCECCB84-F9BA-43D5-87BE-67443E8EF086}">
      <p15:sldGuideLst xmlns:p15="http://schemas.microsoft.com/office/powerpoint/2012/main" xmlns="">
        <p15:guide id="1" pos="371">
          <p15:clr>
            <a:srgbClr val="FBAE40"/>
          </p15:clr>
        </p15:guide>
        <p15:guide id="2" orient="horz" pos="3974">
          <p15:clr>
            <a:srgbClr val="FBAE40"/>
          </p15:clr>
        </p15:guide>
        <p15:guide id="3" orient="horz" pos="323">
          <p15:clr>
            <a:srgbClr val="FBAE40"/>
          </p15:clr>
        </p15:guide>
        <p15:guide id="4" pos="7287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5062" y="402483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35062" y="7006699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656EFD-60E8-46A1-AF0F-3ACFE7BAC123}" type="datetimeFigureOut">
              <a:rPr lang="ru-RU" smtClean="0"/>
              <a:pPr>
                <a:defRPr/>
              </a:pPr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41663" y="7006699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551093" y="7006699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64ACA-624F-4D92-92EE-392EF08AA1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Овал 6"/>
          <p:cNvSpPr/>
          <p:nvPr userDrawn="1"/>
        </p:nvSpPr>
        <p:spPr>
          <a:xfrm>
            <a:off x="10110788" y="7070725"/>
            <a:ext cx="419100" cy="419100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TextBox 7"/>
          <p:cNvSpPr txBox="1"/>
          <p:nvPr userDrawn="1"/>
        </p:nvSpPr>
        <p:spPr>
          <a:xfrm>
            <a:off x="10090150" y="7127875"/>
            <a:ext cx="461963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799D61D3-9D93-4947-B5B6-27AD4A0F07DE}" type="slidenum">
              <a:rPr lang="ru-RU" sz="1228">
                <a:solidFill>
                  <a:srgbClr val="562212"/>
                </a:solidFill>
                <a:latin typeface="+mn-lt"/>
                <a:cs typeface="+mn-cs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228" dirty="0">
              <a:solidFill>
                <a:srgbClr val="562212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4976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</p:sldLayoutIdLst>
  <p:txStyles>
    <p:titleStyle>
      <a:lvl1pPr algn="l" defTabSz="801929" rtl="0" eaLnBrk="1" latinLnBrk="0" hangingPunct="1">
        <a:lnSpc>
          <a:spcPct val="90000"/>
        </a:lnSpc>
        <a:spcBef>
          <a:spcPct val="0"/>
        </a:spcBef>
        <a:buNone/>
        <a:defRPr sz="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0482" indent="-200482" algn="l" defTabSz="801929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2456" kern="1200">
          <a:solidFill>
            <a:schemeClr val="tx1"/>
          </a:solidFill>
          <a:latin typeface="+mn-lt"/>
          <a:ea typeface="+mn-ea"/>
          <a:cs typeface="+mn-cs"/>
        </a:defRPr>
      </a:lvl1pPr>
      <a:lvl2pPr marL="601447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02411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754" kern="1200">
          <a:solidFill>
            <a:schemeClr val="tx1"/>
          </a:solidFill>
          <a:latin typeface="+mn-lt"/>
          <a:ea typeface="+mn-ea"/>
          <a:cs typeface="+mn-cs"/>
        </a:defRPr>
      </a:lvl3pPr>
      <a:lvl4pPr marL="1403375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4pPr>
      <a:lvl5pPr marL="1804340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5pPr>
      <a:lvl6pPr marL="2205304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6pPr>
      <a:lvl7pPr marL="2606269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7pPr>
      <a:lvl8pPr marL="3007233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8pPr>
      <a:lvl9pPr marL="3408197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1pPr>
      <a:lvl2pPr marL="400964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2pPr>
      <a:lvl3pPr marL="801929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3pPr>
      <a:lvl4pPr marL="1202893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4pPr>
      <a:lvl5pPr marL="1603858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5pPr>
      <a:lvl6pPr marL="2004822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6pPr>
      <a:lvl7pPr marL="2405786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7pPr>
      <a:lvl8pPr marL="2806751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8pPr>
      <a:lvl9pPr marL="3207715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12.png"/><Relationship Id="rId7" Type="http://schemas.openxmlformats.org/officeDocument/2006/relationships/diagramData" Target="../diagrams/data1.xml"/><Relationship Id="rId12" Type="http://schemas.microsoft.com/office/2007/relationships/diagramDrawing" Target="../diagrams/drawing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11" Type="http://schemas.openxmlformats.org/officeDocument/2006/relationships/image" Target="../media/image10.png"/><Relationship Id="rId5" Type="http://schemas.openxmlformats.org/officeDocument/2006/relationships/image" Target="../media/image13.png"/><Relationship Id="rId10" Type="http://schemas.openxmlformats.org/officeDocument/2006/relationships/diagramColors" Target="../diagrams/colors1.xml"/><Relationship Id="rId4" Type="http://schemas.microsoft.com/office/2007/relationships/hdphoto" Target="../media/hdphoto1.wdp"/><Relationship Id="rId9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diagramLayout" Target="../diagrams/layout2.xml"/><Relationship Id="rId7" Type="http://schemas.openxmlformats.org/officeDocument/2006/relationships/image" Target="../media/image1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2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diagramData" Target="../diagrams/data3.xml"/><Relationship Id="rId7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diagramData" Target="../diagrams/data4.xml"/><Relationship Id="rId7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1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microsoft.com/office/2007/relationships/hdphoto" Target="../media/hdphoto5.wdp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26.jpe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23"/>
          <p:cNvPicPr>
            <a:picLocks noChangeAspect="1"/>
          </p:cNvPicPr>
          <p:nvPr/>
        </p:nvPicPr>
        <p:blipFill>
          <a:blip r:embed="rId3"/>
          <a:srcRect t="29636" r="25089"/>
          <a:stretch>
            <a:fillRect/>
          </a:stretch>
        </p:blipFill>
        <p:spPr bwMode="auto">
          <a:xfrm>
            <a:off x="4929188" y="-157163"/>
            <a:ext cx="6645275" cy="623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Арка 22"/>
          <p:cNvSpPr/>
          <p:nvPr/>
        </p:nvSpPr>
        <p:spPr>
          <a:xfrm rot="18477485">
            <a:off x="-2152649" y="5856287"/>
            <a:ext cx="4830762" cy="4830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21" name="Арка 20"/>
          <p:cNvSpPr/>
          <p:nvPr/>
        </p:nvSpPr>
        <p:spPr>
          <a:xfrm rot="9900000">
            <a:off x="9058275" y="6323013"/>
            <a:ext cx="2473325" cy="2473325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prstClr val="black"/>
              </a:solidFill>
            </a:endParaRPr>
          </a:p>
        </p:txBody>
      </p:sp>
      <p:pic>
        <p:nvPicPr>
          <p:cNvPr id="14340" name="Рисунок 24"/>
          <p:cNvPicPr>
            <a:picLocks noChangeAspect="1"/>
          </p:cNvPicPr>
          <p:nvPr/>
        </p:nvPicPr>
        <p:blipFill>
          <a:blip r:embed="rId4">
            <a:lum contrast="-20000"/>
          </a:blip>
          <a:srcRect/>
          <a:stretch>
            <a:fillRect/>
          </a:stretch>
        </p:blipFill>
        <p:spPr bwMode="auto">
          <a:xfrm>
            <a:off x="5780088" y="-1071563"/>
            <a:ext cx="1854200" cy="1854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01675" y="314325"/>
            <a:ext cx="812800" cy="217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363" y="7085013"/>
            <a:ext cx="566737" cy="3794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058863" y="4730252"/>
            <a:ext cx="7454201" cy="1624828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grpSp>
        <p:nvGrpSpPr>
          <p:cNvPr id="14345" name="Группа 2"/>
          <p:cNvGrpSpPr>
            <a:grpSpLocks/>
          </p:cNvGrpSpPr>
          <p:nvPr/>
        </p:nvGrpSpPr>
        <p:grpSpPr bwMode="auto">
          <a:xfrm>
            <a:off x="920750" y="2543795"/>
            <a:ext cx="9091613" cy="2582862"/>
            <a:chOff x="920709" y="2234968"/>
            <a:chExt cx="8532371" cy="2423584"/>
          </a:xfrm>
        </p:grpSpPr>
        <p:pic>
          <p:nvPicPr>
            <p:cNvPr id="14349" name="Рисунок 15"/>
            <p:cNvPicPr>
              <a:picLocks noChangeAspect="1"/>
            </p:cNvPicPr>
            <p:nvPr/>
          </p:nvPicPr>
          <p:blipFill>
            <a:blip r:embed="rId5"/>
            <a:srcRect l="82864"/>
            <a:stretch>
              <a:fillRect/>
            </a:stretch>
          </p:blipFill>
          <p:spPr bwMode="auto">
            <a:xfrm>
              <a:off x="8011434" y="2234968"/>
              <a:ext cx="1441646" cy="2423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50" name="Рисунок 7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920709" y="2629589"/>
              <a:ext cx="6976492" cy="1295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46" name="Прямоугольник 8"/>
          <p:cNvSpPr>
            <a:spLocks noChangeArrowheads="1"/>
          </p:cNvSpPr>
          <p:nvPr/>
        </p:nvSpPr>
        <p:spPr bwMode="auto">
          <a:xfrm>
            <a:off x="1147763" y="4787677"/>
            <a:ext cx="69691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«</a:t>
            </a:r>
            <a:r>
              <a:rPr lang="ru-RU" sz="2800" b="1" dirty="0" smtClean="0">
                <a:solidFill>
                  <a:schemeClr val="bg1"/>
                </a:solidFill>
              </a:rPr>
              <a:t>Механизм реализации </a:t>
            </a:r>
            <a:r>
              <a:rPr lang="ru-RU" sz="2800" b="1" dirty="0" err="1" smtClean="0">
                <a:solidFill>
                  <a:schemeClr val="bg1"/>
                </a:solidFill>
              </a:rPr>
              <a:t>грантовой</a:t>
            </a:r>
            <a:r>
              <a:rPr lang="ru-RU" sz="2800" b="1" dirty="0" smtClean="0">
                <a:solidFill>
                  <a:schemeClr val="bg1"/>
                </a:solidFill>
              </a:rPr>
              <a:t> поддержки субъектов МСП»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32863" y="257175"/>
            <a:ext cx="1533525" cy="5254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435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77900" y="522288"/>
            <a:ext cx="1960563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2961400-3C60-0B96-DBAC-8BBBFFE037D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4116" y="1195474"/>
            <a:ext cx="2245300" cy="91676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C2BD5CE4-FBA0-9D2C-9748-D79E1D176E4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23952" y="615120"/>
            <a:ext cx="1430699" cy="1064215"/>
          </a:xfrm>
          <a:prstGeom prst="rect">
            <a:avLst/>
          </a:prstGeom>
        </p:spPr>
      </p:pic>
      <p:sp>
        <p:nvSpPr>
          <p:cNvPr id="17" name="Прямоугольник 8"/>
          <p:cNvSpPr>
            <a:spLocks noChangeArrowheads="1"/>
          </p:cNvSpPr>
          <p:nvPr/>
        </p:nvSpPr>
        <p:spPr bwMode="auto">
          <a:xfrm>
            <a:off x="1172147" y="5852161"/>
            <a:ext cx="735006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</a:rPr>
              <a:t>Постановление правительства Нижегородской области 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</a:rPr>
              <a:t>№595 от 29.07.2022</a:t>
            </a:r>
            <a:endParaRPr lang="ru-RU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Picture 2" descr="https://catherineasquithgallery.com/uploads/posts/2021-03/1614563276_75-p-kartinka-cheloveka-na-belom-fone-8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3977"/>
          <a:stretch/>
        </p:blipFill>
        <p:spPr bwMode="auto">
          <a:xfrm>
            <a:off x="7675184" y="1058494"/>
            <a:ext cx="2743289" cy="3608503"/>
          </a:xfrm>
          <a:prstGeom prst="rect">
            <a:avLst/>
          </a:prstGeom>
          <a:noFill/>
          <a:effectLst>
            <a:reflection stA="0" endPos="65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Группа 19">
            <a:extLst>
              <a:ext uri="{FF2B5EF4-FFF2-40B4-BE49-F238E27FC236}">
                <a16:creationId xmlns:a16="http://schemas.microsoft.com/office/drawing/2014/main" xmlns="" id="{245C5E69-CACE-1327-CF82-100EE10A0E47}"/>
              </a:ext>
            </a:extLst>
          </p:cNvPr>
          <p:cNvGrpSpPr/>
          <p:nvPr/>
        </p:nvGrpSpPr>
        <p:grpSpPr>
          <a:xfrm rot="5400000">
            <a:off x="9547799" y="4326269"/>
            <a:ext cx="2119256" cy="1472882"/>
            <a:chOff x="2418080" y="4704080"/>
            <a:chExt cx="2032000" cy="1412239"/>
          </a:xfrm>
          <a:solidFill>
            <a:srgbClr val="EDD8C2">
              <a:alpha val="35000"/>
            </a:srgbClr>
          </a:solidFill>
        </p:grpSpPr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75744C19-A850-1F8D-12F0-C7D24DC4155E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46162F51-B2AD-6862-6693-E57983D273AE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xmlns="" id="{F4829E04-361A-C3F9-8C9E-758E4BDC8942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01FC9A8C-4391-9F0D-0CD5-45CEEB467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-733179" y="788162"/>
            <a:ext cx="1848653" cy="1721883"/>
          </a:xfrm>
          <a:prstGeom prst="rect">
            <a:avLst/>
          </a:prstGeom>
        </p:spPr>
      </p:pic>
      <p:grpSp>
        <p:nvGrpSpPr>
          <p:cNvPr id="37" name="Группа 36">
            <a:extLst>
              <a:ext uri="{FF2B5EF4-FFF2-40B4-BE49-F238E27FC236}">
                <a16:creationId xmlns:a16="http://schemas.microsoft.com/office/drawing/2014/main" xmlns="" id="{CD1849A3-61F4-B8C1-6435-44DCF72192BF}"/>
              </a:ext>
            </a:extLst>
          </p:cNvPr>
          <p:cNvGrpSpPr/>
          <p:nvPr/>
        </p:nvGrpSpPr>
        <p:grpSpPr>
          <a:xfrm rot="10800000">
            <a:off x="4241283" y="7179879"/>
            <a:ext cx="2849371" cy="677391"/>
            <a:chOff x="3829260" y="752996"/>
            <a:chExt cx="2052613" cy="487975"/>
          </a:xfrm>
        </p:grpSpPr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xmlns="" id="{8C9382B9-96EE-544E-A747-BE3B98D239F7}"/>
                </a:ext>
              </a:extLst>
            </p:cNvPr>
            <p:cNvSpPr/>
            <p:nvPr/>
          </p:nvSpPr>
          <p:spPr>
            <a:xfrm rot="2700000">
              <a:off x="3829260" y="752998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xmlns="" id="{777FCAD1-83AD-B5AB-B0C8-411DB9152571}"/>
                </a:ext>
              </a:extLst>
            </p:cNvPr>
            <p:cNvSpPr/>
            <p:nvPr/>
          </p:nvSpPr>
          <p:spPr>
            <a:xfrm rot="2700000">
              <a:off x="4591260" y="752997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xmlns="" id="{2E00F4EC-4C9E-C046-73ED-9DB6974B24B9}"/>
                </a:ext>
              </a:extLst>
            </p:cNvPr>
            <p:cNvSpPr/>
            <p:nvPr/>
          </p:nvSpPr>
          <p:spPr>
            <a:xfrm rot="2700000">
              <a:off x="5393900" y="752996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9" name="Подзаголовок 1"/>
          <p:cNvSpPr txBox="1">
            <a:spLocks/>
          </p:cNvSpPr>
          <p:nvPr/>
        </p:nvSpPr>
        <p:spPr>
          <a:xfrm>
            <a:off x="472372" y="522818"/>
            <a:ext cx="9605159" cy="689671"/>
          </a:xfrm>
          <a:prstGeom prst="rect">
            <a:avLst/>
          </a:prstGeom>
        </p:spPr>
        <p:txBody>
          <a:bodyPr spcFirstLastPara="1" vert="horz" lIns="106890" tIns="106890" rIns="106890" bIns="106890" rtlCol="0">
            <a:noAutofit/>
          </a:bodyPr>
          <a:lstStyle>
            <a:lvl1pPr marL="609539" lvl="0" indent="-457154" algn="l" defTabSz="91437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19078" lvl="1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617" lvl="2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38156" lvl="3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47695" lvl="4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57234" lvl="5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66773" lvl="6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76312" lvl="7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5851" lvl="8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3642" indent="0" algn="ctr">
              <a:lnSpc>
                <a:spcPct val="100000"/>
              </a:lnSpc>
              <a:buNone/>
              <a:defRPr/>
            </a:pPr>
            <a:r>
              <a:rPr lang="ru-RU" sz="3000" b="1" dirty="0" smtClean="0">
                <a:solidFill>
                  <a:srgbClr val="ED5338"/>
                </a:solidFill>
                <a:latin typeface="Arial" charset="0"/>
                <a:cs typeface="Arial" charset="0"/>
              </a:rPr>
              <a:t>Участники</a:t>
            </a:r>
            <a:r>
              <a:rPr lang="ru-RU" sz="3000" b="1" dirty="0" smtClean="0">
                <a:solidFill>
                  <a:srgbClr val="5F4643"/>
                </a:solidFill>
              </a:rPr>
              <a:t> </a:t>
            </a:r>
            <a:r>
              <a:rPr lang="ru-RU" sz="3000" b="1" dirty="0">
                <a:solidFill>
                  <a:srgbClr val="ED5338"/>
                </a:solidFill>
                <a:latin typeface="Arial" charset="0"/>
                <a:cs typeface="Arial" charset="0"/>
              </a:rPr>
              <a:t>конкурса</a:t>
            </a:r>
          </a:p>
        </p:txBody>
      </p:sp>
      <p:grpSp>
        <p:nvGrpSpPr>
          <p:cNvPr id="21" name="Группа 20"/>
          <p:cNvGrpSpPr>
            <a:grpSpLocks noChangeAspect="1"/>
          </p:cNvGrpSpPr>
          <p:nvPr/>
        </p:nvGrpSpPr>
        <p:grpSpPr>
          <a:xfrm>
            <a:off x="423027" y="1521051"/>
            <a:ext cx="3159833" cy="3433095"/>
            <a:chOff x="6174057" y="1743964"/>
            <a:chExt cx="2571122" cy="281766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3" name="Freeform 1119"/>
            <p:cNvSpPr>
              <a:spLocks/>
            </p:cNvSpPr>
            <p:nvPr/>
          </p:nvSpPr>
          <p:spPr bwMode="auto">
            <a:xfrm>
              <a:off x="7546203" y="3998099"/>
              <a:ext cx="264156" cy="299377"/>
            </a:xfrm>
            <a:custGeom>
              <a:avLst/>
              <a:gdLst>
                <a:gd name="T0" fmla="*/ 2147483646 w 60"/>
                <a:gd name="T1" fmla="*/ 2147483646 h 68"/>
                <a:gd name="T2" fmla="*/ 2147483646 w 60"/>
                <a:gd name="T3" fmla="*/ 2147483646 h 68"/>
                <a:gd name="T4" fmla="*/ 2147483646 w 60"/>
                <a:gd name="T5" fmla="*/ 2147483646 h 68"/>
                <a:gd name="T6" fmla="*/ 2147483646 w 60"/>
                <a:gd name="T7" fmla="*/ 2147483646 h 68"/>
                <a:gd name="T8" fmla="*/ 2147483646 w 60"/>
                <a:gd name="T9" fmla="*/ 2147483646 h 68"/>
                <a:gd name="T10" fmla="*/ 2147483646 w 60"/>
                <a:gd name="T11" fmla="*/ 2147483646 h 68"/>
                <a:gd name="T12" fmla="*/ 2147483646 w 60"/>
                <a:gd name="T13" fmla="*/ 2147483646 h 68"/>
                <a:gd name="T14" fmla="*/ 2147483646 w 60"/>
                <a:gd name="T15" fmla="*/ 2147483646 h 68"/>
                <a:gd name="T16" fmla="*/ 2147483646 w 60"/>
                <a:gd name="T17" fmla="*/ 2147483646 h 68"/>
                <a:gd name="T18" fmla="*/ 2147483646 w 60"/>
                <a:gd name="T19" fmla="*/ 2147483646 h 68"/>
                <a:gd name="T20" fmla="*/ 2147483646 w 60"/>
                <a:gd name="T21" fmla="*/ 2147483646 h 68"/>
                <a:gd name="T22" fmla="*/ 2147483646 w 60"/>
                <a:gd name="T23" fmla="*/ 2147483646 h 68"/>
                <a:gd name="T24" fmla="*/ 2147483646 w 60"/>
                <a:gd name="T25" fmla="*/ 2147483646 h 68"/>
                <a:gd name="T26" fmla="*/ 2147483646 w 60"/>
                <a:gd name="T27" fmla="*/ 2147483646 h 68"/>
                <a:gd name="T28" fmla="*/ 2147483646 w 60"/>
                <a:gd name="T29" fmla="*/ 2147483646 h 68"/>
                <a:gd name="T30" fmla="*/ 2147483646 w 60"/>
                <a:gd name="T31" fmla="*/ 2147483646 h 68"/>
                <a:gd name="T32" fmla="*/ 2147483646 w 60"/>
                <a:gd name="T33" fmla="*/ 2147483646 h 68"/>
                <a:gd name="T34" fmla="*/ 2147483646 w 60"/>
                <a:gd name="T35" fmla="*/ 2147483646 h 68"/>
                <a:gd name="T36" fmla="*/ 2147483646 w 60"/>
                <a:gd name="T37" fmla="*/ 2147483646 h 68"/>
                <a:gd name="T38" fmla="*/ 2147483646 w 60"/>
                <a:gd name="T39" fmla="*/ 2147483646 h 68"/>
                <a:gd name="T40" fmla="*/ 2147483646 w 60"/>
                <a:gd name="T41" fmla="*/ 2147483646 h 68"/>
                <a:gd name="T42" fmla="*/ 2147483646 w 60"/>
                <a:gd name="T43" fmla="*/ 2147483646 h 68"/>
                <a:gd name="T44" fmla="*/ 2147483646 w 60"/>
                <a:gd name="T45" fmla="*/ 2147483646 h 68"/>
                <a:gd name="T46" fmla="*/ 2147483646 w 60"/>
                <a:gd name="T47" fmla="*/ 2147483646 h 68"/>
                <a:gd name="T48" fmla="*/ 2147483646 w 60"/>
                <a:gd name="T49" fmla="*/ 2147483646 h 68"/>
                <a:gd name="T50" fmla="*/ 2147483646 w 60"/>
                <a:gd name="T51" fmla="*/ 2147483646 h 68"/>
                <a:gd name="T52" fmla="*/ 2147483646 w 60"/>
                <a:gd name="T53" fmla="*/ 2147483646 h 68"/>
                <a:gd name="T54" fmla="*/ 2147483646 w 60"/>
                <a:gd name="T55" fmla="*/ 2147483646 h 68"/>
                <a:gd name="T56" fmla="*/ 2147483646 w 60"/>
                <a:gd name="T57" fmla="*/ 2147483646 h 68"/>
                <a:gd name="T58" fmla="*/ 2147483646 w 60"/>
                <a:gd name="T59" fmla="*/ 2147483646 h 68"/>
                <a:gd name="T60" fmla="*/ 2147483646 w 60"/>
                <a:gd name="T61" fmla="*/ 2147483646 h 68"/>
                <a:gd name="T62" fmla="*/ 2147483646 w 60"/>
                <a:gd name="T63" fmla="*/ 2147483646 h 68"/>
                <a:gd name="T64" fmla="*/ 2147483646 w 60"/>
                <a:gd name="T65" fmla="*/ 2147483646 h 68"/>
                <a:gd name="T66" fmla="*/ 2147483646 w 60"/>
                <a:gd name="T67" fmla="*/ 2147483646 h 68"/>
                <a:gd name="T68" fmla="*/ 2147483646 w 60"/>
                <a:gd name="T69" fmla="*/ 0 h 68"/>
                <a:gd name="T70" fmla="*/ 2147483646 w 60"/>
                <a:gd name="T71" fmla="*/ 2147483646 h 68"/>
                <a:gd name="T72" fmla="*/ 2147483646 w 60"/>
                <a:gd name="T73" fmla="*/ 2147483646 h 68"/>
                <a:gd name="T74" fmla="*/ 2147483646 w 60"/>
                <a:gd name="T75" fmla="*/ 2147483646 h 68"/>
                <a:gd name="T76" fmla="*/ 2147483646 w 60"/>
                <a:gd name="T77" fmla="*/ 2147483646 h 68"/>
                <a:gd name="T78" fmla="*/ 2147483646 w 60"/>
                <a:gd name="T79" fmla="*/ 2147483646 h 68"/>
                <a:gd name="T80" fmla="*/ 2147483646 w 60"/>
                <a:gd name="T81" fmla="*/ 2147483646 h 68"/>
                <a:gd name="T82" fmla="*/ 2147483646 w 60"/>
                <a:gd name="T83" fmla="*/ 2147483646 h 68"/>
                <a:gd name="T84" fmla="*/ 2147483646 w 60"/>
                <a:gd name="T85" fmla="*/ 2147483646 h 68"/>
                <a:gd name="T86" fmla="*/ 2147483646 w 60"/>
                <a:gd name="T87" fmla="*/ 2147483646 h 68"/>
                <a:gd name="T88" fmla="*/ 2147483646 w 60"/>
                <a:gd name="T89" fmla="*/ 2147483646 h 68"/>
                <a:gd name="T90" fmla="*/ 2147483646 w 60"/>
                <a:gd name="T91" fmla="*/ 2147483646 h 68"/>
                <a:gd name="T92" fmla="*/ 2147483646 w 60"/>
                <a:gd name="T93" fmla="*/ 2147483646 h 68"/>
                <a:gd name="T94" fmla="*/ 2147483646 w 60"/>
                <a:gd name="T95" fmla="*/ 2147483646 h 68"/>
                <a:gd name="T96" fmla="*/ 2147483646 w 60"/>
                <a:gd name="T97" fmla="*/ 2147483646 h 68"/>
                <a:gd name="T98" fmla="*/ 2147483646 w 60"/>
                <a:gd name="T99" fmla="*/ 2147483646 h 68"/>
                <a:gd name="T100" fmla="*/ 2147483646 w 60"/>
                <a:gd name="T101" fmla="*/ 2147483646 h 68"/>
                <a:gd name="T102" fmla="*/ 0 w 60"/>
                <a:gd name="T103" fmla="*/ 2147483646 h 6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60" h="68">
                  <a:moveTo>
                    <a:pt x="0" y="50"/>
                  </a:moveTo>
                  <a:lnTo>
                    <a:pt x="2" y="52"/>
                  </a:lnTo>
                  <a:lnTo>
                    <a:pt x="6" y="54"/>
                  </a:lnTo>
                  <a:lnTo>
                    <a:pt x="9" y="54"/>
                  </a:lnTo>
                  <a:lnTo>
                    <a:pt x="10" y="54"/>
                  </a:lnTo>
                  <a:lnTo>
                    <a:pt x="12" y="57"/>
                  </a:lnTo>
                  <a:lnTo>
                    <a:pt x="14" y="57"/>
                  </a:lnTo>
                  <a:lnTo>
                    <a:pt x="17" y="57"/>
                  </a:lnTo>
                  <a:lnTo>
                    <a:pt x="21" y="58"/>
                  </a:lnTo>
                  <a:lnTo>
                    <a:pt x="22" y="59"/>
                  </a:lnTo>
                  <a:lnTo>
                    <a:pt x="22" y="60"/>
                  </a:lnTo>
                  <a:lnTo>
                    <a:pt x="24" y="60"/>
                  </a:lnTo>
                  <a:lnTo>
                    <a:pt x="25" y="61"/>
                  </a:lnTo>
                  <a:lnTo>
                    <a:pt x="26" y="61"/>
                  </a:lnTo>
                  <a:lnTo>
                    <a:pt x="29" y="61"/>
                  </a:lnTo>
                  <a:lnTo>
                    <a:pt x="32" y="62"/>
                  </a:lnTo>
                  <a:lnTo>
                    <a:pt x="33" y="60"/>
                  </a:lnTo>
                  <a:lnTo>
                    <a:pt x="34" y="60"/>
                  </a:lnTo>
                  <a:lnTo>
                    <a:pt x="34" y="61"/>
                  </a:lnTo>
                  <a:lnTo>
                    <a:pt x="34" y="62"/>
                  </a:lnTo>
                  <a:lnTo>
                    <a:pt x="34" y="63"/>
                  </a:lnTo>
                  <a:lnTo>
                    <a:pt x="34" y="64"/>
                  </a:lnTo>
                  <a:lnTo>
                    <a:pt x="35" y="68"/>
                  </a:lnTo>
                  <a:lnTo>
                    <a:pt x="36" y="68"/>
                  </a:lnTo>
                  <a:lnTo>
                    <a:pt x="36" y="67"/>
                  </a:lnTo>
                  <a:lnTo>
                    <a:pt x="36" y="65"/>
                  </a:lnTo>
                  <a:lnTo>
                    <a:pt x="36" y="62"/>
                  </a:lnTo>
                  <a:lnTo>
                    <a:pt x="36" y="60"/>
                  </a:lnTo>
                  <a:lnTo>
                    <a:pt x="36" y="59"/>
                  </a:lnTo>
                  <a:lnTo>
                    <a:pt x="36" y="55"/>
                  </a:lnTo>
                  <a:lnTo>
                    <a:pt x="36" y="54"/>
                  </a:lnTo>
                  <a:lnTo>
                    <a:pt x="37" y="53"/>
                  </a:lnTo>
                  <a:lnTo>
                    <a:pt x="39" y="54"/>
                  </a:lnTo>
                  <a:lnTo>
                    <a:pt x="43" y="56"/>
                  </a:lnTo>
                  <a:lnTo>
                    <a:pt x="44" y="55"/>
                  </a:lnTo>
                  <a:lnTo>
                    <a:pt x="47" y="55"/>
                  </a:lnTo>
                  <a:lnTo>
                    <a:pt x="50" y="55"/>
                  </a:lnTo>
                  <a:lnTo>
                    <a:pt x="51" y="55"/>
                  </a:lnTo>
                  <a:lnTo>
                    <a:pt x="52" y="55"/>
                  </a:lnTo>
                  <a:lnTo>
                    <a:pt x="53" y="56"/>
                  </a:lnTo>
                  <a:lnTo>
                    <a:pt x="54" y="55"/>
                  </a:lnTo>
                  <a:lnTo>
                    <a:pt x="56" y="54"/>
                  </a:lnTo>
                  <a:lnTo>
                    <a:pt x="56" y="53"/>
                  </a:lnTo>
                  <a:lnTo>
                    <a:pt x="56" y="50"/>
                  </a:lnTo>
                  <a:lnTo>
                    <a:pt x="57" y="50"/>
                  </a:lnTo>
                  <a:lnTo>
                    <a:pt x="57" y="49"/>
                  </a:lnTo>
                  <a:lnTo>
                    <a:pt x="58" y="49"/>
                  </a:lnTo>
                  <a:lnTo>
                    <a:pt x="58" y="48"/>
                  </a:lnTo>
                  <a:lnTo>
                    <a:pt x="57" y="48"/>
                  </a:lnTo>
                  <a:lnTo>
                    <a:pt x="56" y="48"/>
                  </a:lnTo>
                  <a:lnTo>
                    <a:pt x="56" y="47"/>
                  </a:lnTo>
                  <a:lnTo>
                    <a:pt x="57" y="45"/>
                  </a:lnTo>
                  <a:lnTo>
                    <a:pt x="55" y="43"/>
                  </a:lnTo>
                  <a:lnTo>
                    <a:pt x="58" y="42"/>
                  </a:lnTo>
                  <a:lnTo>
                    <a:pt x="58" y="41"/>
                  </a:lnTo>
                  <a:lnTo>
                    <a:pt x="59" y="37"/>
                  </a:lnTo>
                  <a:lnTo>
                    <a:pt x="58" y="37"/>
                  </a:lnTo>
                  <a:lnTo>
                    <a:pt x="57" y="36"/>
                  </a:lnTo>
                  <a:lnTo>
                    <a:pt x="57" y="35"/>
                  </a:lnTo>
                  <a:lnTo>
                    <a:pt x="56" y="34"/>
                  </a:lnTo>
                  <a:lnTo>
                    <a:pt x="55" y="33"/>
                  </a:lnTo>
                  <a:lnTo>
                    <a:pt x="55" y="31"/>
                  </a:lnTo>
                  <a:lnTo>
                    <a:pt x="56" y="29"/>
                  </a:lnTo>
                  <a:lnTo>
                    <a:pt x="57" y="28"/>
                  </a:lnTo>
                  <a:lnTo>
                    <a:pt x="58" y="25"/>
                  </a:lnTo>
                  <a:lnTo>
                    <a:pt x="57" y="23"/>
                  </a:lnTo>
                  <a:lnTo>
                    <a:pt x="58" y="22"/>
                  </a:lnTo>
                  <a:lnTo>
                    <a:pt x="59" y="21"/>
                  </a:lnTo>
                  <a:lnTo>
                    <a:pt x="60" y="20"/>
                  </a:lnTo>
                  <a:lnTo>
                    <a:pt x="59" y="18"/>
                  </a:lnTo>
                  <a:lnTo>
                    <a:pt x="60" y="18"/>
                  </a:lnTo>
                  <a:lnTo>
                    <a:pt x="60" y="14"/>
                  </a:lnTo>
                  <a:lnTo>
                    <a:pt x="60" y="11"/>
                  </a:lnTo>
                  <a:lnTo>
                    <a:pt x="60" y="10"/>
                  </a:lnTo>
                  <a:lnTo>
                    <a:pt x="59" y="9"/>
                  </a:lnTo>
                  <a:lnTo>
                    <a:pt x="57" y="9"/>
                  </a:lnTo>
                  <a:lnTo>
                    <a:pt x="56" y="9"/>
                  </a:lnTo>
                  <a:lnTo>
                    <a:pt x="55" y="8"/>
                  </a:lnTo>
                  <a:lnTo>
                    <a:pt x="54" y="7"/>
                  </a:lnTo>
                  <a:lnTo>
                    <a:pt x="53" y="7"/>
                  </a:lnTo>
                  <a:lnTo>
                    <a:pt x="51" y="7"/>
                  </a:lnTo>
                  <a:lnTo>
                    <a:pt x="50" y="6"/>
                  </a:lnTo>
                  <a:lnTo>
                    <a:pt x="50" y="5"/>
                  </a:lnTo>
                  <a:lnTo>
                    <a:pt x="50" y="4"/>
                  </a:lnTo>
                  <a:lnTo>
                    <a:pt x="51" y="3"/>
                  </a:lnTo>
                  <a:lnTo>
                    <a:pt x="51" y="2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8" y="1"/>
                  </a:lnTo>
                  <a:lnTo>
                    <a:pt x="47" y="1"/>
                  </a:lnTo>
                  <a:lnTo>
                    <a:pt x="46" y="1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2" y="0"/>
                  </a:lnTo>
                  <a:lnTo>
                    <a:pt x="39" y="1"/>
                  </a:lnTo>
                  <a:lnTo>
                    <a:pt x="40" y="3"/>
                  </a:lnTo>
                  <a:lnTo>
                    <a:pt x="40" y="5"/>
                  </a:lnTo>
                  <a:lnTo>
                    <a:pt x="39" y="6"/>
                  </a:lnTo>
                  <a:lnTo>
                    <a:pt x="38" y="7"/>
                  </a:lnTo>
                  <a:lnTo>
                    <a:pt x="36" y="7"/>
                  </a:lnTo>
                  <a:lnTo>
                    <a:pt x="34" y="7"/>
                  </a:lnTo>
                  <a:lnTo>
                    <a:pt x="33" y="8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27" y="9"/>
                  </a:lnTo>
                  <a:lnTo>
                    <a:pt x="26" y="10"/>
                  </a:lnTo>
                  <a:lnTo>
                    <a:pt x="26" y="11"/>
                  </a:lnTo>
                  <a:lnTo>
                    <a:pt x="26" y="14"/>
                  </a:lnTo>
                  <a:lnTo>
                    <a:pt x="26" y="16"/>
                  </a:lnTo>
                  <a:lnTo>
                    <a:pt x="25" y="17"/>
                  </a:lnTo>
                  <a:lnTo>
                    <a:pt x="23" y="18"/>
                  </a:lnTo>
                  <a:lnTo>
                    <a:pt x="21" y="19"/>
                  </a:lnTo>
                  <a:lnTo>
                    <a:pt x="18" y="22"/>
                  </a:lnTo>
                  <a:lnTo>
                    <a:pt x="14" y="24"/>
                  </a:lnTo>
                  <a:lnTo>
                    <a:pt x="12" y="25"/>
                  </a:lnTo>
                  <a:lnTo>
                    <a:pt x="12" y="27"/>
                  </a:lnTo>
                  <a:lnTo>
                    <a:pt x="13" y="27"/>
                  </a:lnTo>
                  <a:lnTo>
                    <a:pt x="14" y="27"/>
                  </a:lnTo>
                  <a:lnTo>
                    <a:pt x="17" y="28"/>
                  </a:lnTo>
                  <a:lnTo>
                    <a:pt x="19" y="29"/>
                  </a:lnTo>
                  <a:lnTo>
                    <a:pt x="19" y="30"/>
                  </a:lnTo>
                  <a:lnTo>
                    <a:pt x="21" y="31"/>
                  </a:lnTo>
                  <a:lnTo>
                    <a:pt x="22" y="33"/>
                  </a:lnTo>
                  <a:lnTo>
                    <a:pt x="22" y="36"/>
                  </a:lnTo>
                  <a:lnTo>
                    <a:pt x="21" y="37"/>
                  </a:lnTo>
                  <a:lnTo>
                    <a:pt x="21" y="38"/>
                  </a:lnTo>
                  <a:lnTo>
                    <a:pt x="20" y="40"/>
                  </a:lnTo>
                  <a:lnTo>
                    <a:pt x="18" y="41"/>
                  </a:lnTo>
                  <a:lnTo>
                    <a:pt x="14" y="42"/>
                  </a:lnTo>
                  <a:lnTo>
                    <a:pt x="12" y="41"/>
                  </a:lnTo>
                  <a:lnTo>
                    <a:pt x="9" y="40"/>
                  </a:lnTo>
                  <a:lnTo>
                    <a:pt x="6" y="40"/>
                  </a:lnTo>
                  <a:lnTo>
                    <a:pt x="5" y="40"/>
                  </a:lnTo>
                  <a:lnTo>
                    <a:pt x="4" y="41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0" y="43"/>
                  </a:lnTo>
                  <a:lnTo>
                    <a:pt x="0" y="46"/>
                  </a:lnTo>
                  <a:lnTo>
                    <a:pt x="0" y="49"/>
                  </a:lnTo>
                  <a:lnTo>
                    <a:pt x="0" y="50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24" name="Freeform 1034"/>
            <p:cNvSpPr>
              <a:spLocks/>
            </p:cNvSpPr>
            <p:nvPr/>
          </p:nvSpPr>
          <p:spPr bwMode="auto">
            <a:xfrm>
              <a:off x="6174057" y="3742748"/>
              <a:ext cx="462274" cy="413845"/>
            </a:xfrm>
            <a:custGeom>
              <a:avLst/>
              <a:gdLst>
                <a:gd name="T0" fmla="*/ 2147483646 w 105"/>
                <a:gd name="T1" fmla="*/ 2147483646 h 94"/>
                <a:gd name="T2" fmla="*/ 0 w 105"/>
                <a:gd name="T3" fmla="*/ 2147483646 h 94"/>
                <a:gd name="T4" fmla="*/ 2147483646 w 105"/>
                <a:gd name="T5" fmla="*/ 2147483646 h 94"/>
                <a:gd name="T6" fmla="*/ 2147483646 w 105"/>
                <a:gd name="T7" fmla="*/ 2147483646 h 94"/>
                <a:gd name="T8" fmla="*/ 2147483646 w 105"/>
                <a:gd name="T9" fmla="*/ 2147483646 h 94"/>
                <a:gd name="T10" fmla="*/ 2147483646 w 105"/>
                <a:gd name="T11" fmla="*/ 2147483646 h 94"/>
                <a:gd name="T12" fmla="*/ 2147483646 w 105"/>
                <a:gd name="T13" fmla="*/ 2147483646 h 94"/>
                <a:gd name="T14" fmla="*/ 2147483646 w 105"/>
                <a:gd name="T15" fmla="*/ 2147483646 h 94"/>
                <a:gd name="T16" fmla="*/ 2147483646 w 105"/>
                <a:gd name="T17" fmla="*/ 2147483646 h 94"/>
                <a:gd name="T18" fmla="*/ 2147483646 w 105"/>
                <a:gd name="T19" fmla="*/ 2147483646 h 94"/>
                <a:gd name="T20" fmla="*/ 2147483646 w 105"/>
                <a:gd name="T21" fmla="*/ 2147483646 h 94"/>
                <a:gd name="T22" fmla="*/ 2147483646 w 105"/>
                <a:gd name="T23" fmla="*/ 2147483646 h 94"/>
                <a:gd name="T24" fmla="*/ 2147483646 w 105"/>
                <a:gd name="T25" fmla="*/ 2147483646 h 94"/>
                <a:gd name="T26" fmla="*/ 2147483646 w 105"/>
                <a:gd name="T27" fmla="*/ 2147483646 h 94"/>
                <a:gd name="T28" fmla="*/ 2147483646 w 105"/>
                <a:gd name="T29" fmla="*/ 2147483646 h 94"/>
                <a:gd name="T30" fmla="*/ 2147483646 w 105"/>
                <a:gd name="T31" fmla="*/ 2147483646 h 94"/>
                <a:gd name="T32" fmla="*/ 2147483646 w 105"/>
                <a:gd name="T33" fmla="*/ 2147483646 h 94"/>
                <a:gd name="T34" fmla="*/ 2147483646 w 105"/>
                <a:gd name="T35" fmla="*/ 2147483646 h 94"/>
                <a:gd name="T36" fmla="*/ 2147483646 w 105"/>
                <a:gd name="T37" fmla="*/ 2147483646 h 94"/>
                <a:gd name="T38" fmla="*/ 2147483646 w 105"/>
                <a:gd name="T39" fmla="*/ 2147483646 h 94"/>
                <a:gd name="T40" fmla="*/ 2147483646 w 105"/>
                <a:gd name="T41" fmla="*/ 2147483646 h 94"/>
                <a:gd name="T42" fmla="*/ 2147483646 w 105"/>
                <a:gd name="T43" fmla="*/ 2147483646 h 94"/>
                <a:gd name="T44" fmla="*/ 2147483646 w 105"/>
                <a:gd name="T45" fmla="*/ 2147483646 h 94"/>
                <a:gd name="T46" fmla="*/ 2147483646 w 105"/>
                <a:gd name="T47" fmla="*/ 2147483646 h 94"/>
                <a:gd name="T48" fmla="*/ 2147483646 w 105"/>
                <a:gd name="T49" fmla="*/ 2147483646 h 94"/>
                <a:gd name="T50" fmla="*/ 2147483646 w 105"/>
                <a:gd name="T51" fmla="*/ 2147483646 h 94"/>
                <a:gd name="T52" fmla="*/ 2147483646 w 105"/>
                <a:gd name="T53" fmla="*/ 2147483646 h 94"/>
                <a:gd name="T54" fmla="*/ 2147483646 w 105"/>
                <a:gd name="T55" fmla="*/ 2147483646 h 94"/>
                <a:gd name="T56" fmla="*/ 2147483646 w 105"/>
                <a:gd name="T57" fmla="*/ 2147483646 h 94"/>
                <a:gd name="T58" fmla="*/ 2147483646 w 105"/>
                <a:gd name="T59" fmla="*/ 2147483646 h 94"/>
                <a:gd name="T60" fmla="*/ 2147483646 w 105"/>
                <a:gd name="T61" fmla="*/ 2147483646 h 94"/>
                <a:gd name="T62" fmla="*/ 2147483646 w 105"/>
                <a:gd name="T63" fmla="*/ 2147483646 h 94"/>
                <a:gd name="T64" fmla="*/ 2147483646 w 105"/>
                <a:gd name="T65" fmla="*/ 2147483646 h 94"/>
                <a:gd name="T66" fmla="*/ 2147483646 w 105"/>
                <a:gd name="T67" fmla="*/ 2147483646 h 94"/>
                <a:gd name="T68" fmla="*/ 2147483646 w 105"/>
                <a:gd name="T69" fmla="*/ 2147483646 h 94"/>
                <a:gd name="T70" fmla="*/ 2147483646 w 105"/>
                <a:gd name="T71" fmla="*/ 2147483646 h 94"/>
                <a:gd name="T72" fmla="*/ 2147483646 w 105"/>
                <a:gd name="T73" fmla="*/ 2147483646 h 94"/>
                <a:gd name="T74" fmla="*/ 2147483646 w 105"/>
                <a:gd name="T75" fmla="*/ 2147483646 h 94"/>
                <a:gd name="T76" fmla="*/ 2147483646 w 105"/>
                <a:gd name="T77" fmla="*/ 2147483646 h 94"/>
                <a:gd name="T78" fmla="*/ 2147483646 w 105"/>
                <a:gd name="T79" fmla="*/ 2147483646 h 94"/>
                <a:gd name="T80" fmla="*/ 2147483646 w 105"/>
                <a:gd name="T81" fmla="*/ 2147483646 h 94"/>
                <a:gd name="T82" fmla="*/ 2147483646 w 105"/>
                <a:gd name="T83" fmla="*/ 2147483646 h 94"/>
                <a:gd name="T84" fmla="*/ 2147483646 w 105"/>
                <a:gd name="T85" fmla="*/ 2147483646 h 94"/>
                <a:gd name="T86" fmla="*/ 2147483646 w 105"/>
                <a:gd name="T87" fmla="*/ 2147483646 h 94"/>
                <a:gd name="T88" fmla="*/ 2147483646 w 105"/>
                <a:gd name="T89" fmla="*/ 2147483646 h 94"/>
                <a:gd name="T90" fmla="*/ 2147483646 w 105"/>
                <a:gd name="T91" fmla="*/ 2147483646 h 94"/>
                <a:gd name="T92" fmla="*/ 2147483646 w 105"/>
                <a:gd name="T93" fmla="*/ 2147483646 h 94"/>
                <a:gd name="T94" fmla="*/ 2147483646 w 105"/>
                <a:gd name="T95" fmla="*/ 2147483646 h 94"/>
                <a:gd name="T96" fmla="*/ 2147483646 w 105"/>
                <a:gd name="T97" fmla="*/ 2147483646 h 94"/>
                <a:gd name="T98" fmla="*/ 2147483646 w 105"/>
                <a:gd name="T99" fmla="*/ 2147483646 h 94"/>
                <a:gd name="T100" fmla="*/ 2147483646 w 105"/>
                <a:gd name="T101" fmla="*/ 2147483646 h 94"/>
                <a:gd name="T102" fmla="*/ 2147483646 w 105"/>
                <a:gd name="T103" fmla="*/ 2147483646 h 94"/>
                <a:gd name="T104" fmla="*/ 2147483646 w 105"/>
                <a:gd name="T105" fmla="*/ 2147483646 h 94"/>
                <a:gd name="T106" fmla="*/ 2147483646 w 105"/>
                <a:gd name="T107" fmla="*/ 2147483646 h 9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05" h="94">
                  <a:moveTo>
                    <a:pt x="2" y="62"/>
                  </a:moveTo>
                  <a:lnTo>
                    <a:pt x="2" y="63"/>
                  </a:lnTo>
                  <a:lnTo>
                    <a:pt x="2" y="64"/>
                  </a:lnTo>
                  <a:lnTo>
                    <a:pt x="2" y="65"/>
                  </a:lnTo>
                  <a:lnTo>
                    <a:pt x="3" y="67"/>
                  </a:lnTo>
                  <a:lnTo>
                    <a:pt x="0" y="67"/>
                  </a:lnTo>
                  <a:lnTo>
                    <a:pt x="0" y="69"/>
                  </a:lnTo>
                  <a:lnTo>
                    <a:pt x="1" y="69"/>
                  </a:lnTo>
                  <a:lnTo>
                    <a:pt x="2" y="70"/>
                  </a:lnTo>
                  <a:lnTo>
                    <a:pt x="2" y="72"/>
                  </a:lnTo>
                  <a:lnTo>
                    <a:pt x="3" y="72"/>
                  </a:lnTo>
                  <a:lnTo>
                    <a:pt x="4" y="72"/>
                  </a:lnTo>
                  <a:lnTo>
                    <a:pt x="6" y="73"/>
                  </a:lnTo>
                  <a:lnTo>
                    <a:pt x="7" y="74"/>
                  </a:lnTo>
                  <a:lnTo>
                    <a:pt x="7" y="75"/>
                  </a:lnTo>
                  <a:lnTo>
                    <a:pt x="10" y="75"/>
                  </a:lnTo>
                  <a:lnTo>
                    <a:pt x="11" y="74"/>
                  </a:lnTo>
                  <a:lnTo>
                    <a:pt x="12" y="74"/>
                  </a:lnTo>
                  <a:lnTo>
                    <a:pt x="13" y="73"/>
                  </a:lnTo>
                  <a:lnTo>
                    <a:pt x="15" y="71"/>
                  </a:lnTo>
                  <a:lnTo>
                    <a:pt x="16" y="71"/>
                  </a:lnTo>
                  <a:lnTo>
                    <a:pt x="18" y="70"/>
                  </a:lnTo>
                  <a:lnTo>
                    <a:pt x="21" y="69"/>
                  </a:lnTo>
                  <a:lnTo>
                    <a:pt x="23" y="69"/>
                  </a:lnTo>
                  <a:lnTo>
                    <a:pt x="23" y="70"/>
                  </a:lnTo>
                  <a:lnTo>
                    <a:pt x="23" y="72"/>
                  </a:lnTo>
                  <a:lnTo>
                    <a:pt x="20" y="75"/>
                  </a:lnTo>
                  <a:lnTo>
                    <a:pt x="20" y="76"/>
                  </a:lnTo>
                  <a:lnTo>
                    <a:pt x="20" y="77"/>
                  </a:lnTo>
                  <a:lnTo>
                    <a:pt x="21" y="77"/>
                  </a:lnTo>
                  <a:lnTo>
                    <a:pt x="22" y="78"/>
                  </a:lnTo>
                  <a:lnTo>
                    <a:pt x="23" y="80"/>
                  </a:lnTo>
                  <a:lnTo>
                    <a:pt x="23" y="81"/>
                  </a:lnTo>
                  <a:lnTo>
                    <a:pt x="21" y="83"/>
                  </a:lnTo>
                  <a:lnTo>
                    <a:pt x="21" y="86"/>
                  </a:lnTo>
                  <a:lnTo>
                    <a:pt x="22" y="87"/>
                  </a:lnTo>
                  <a:lnTo>
                    <a:pt x="24" y="88"/>
                  </a:lnTo>
                  <a:lnTo>
                    <a:pt x="25" y="88"/>
                  </a:lnTo>
                  <a:lnTo>
                    <a:pt x="29" y="90"/>
                  </a:lnTo>
                  <a:lnTo>
                    <a:pt x="31" y="90"/>
                  </a:lnTo>
                  <a:lnTo>
                    <a:pt x="33" y="90"/>
                  </a:lnTo>
                  <a:lnTo>
                    <a:pt x="37" y="91"/>
                  </a:lnTo>
                  <a:lnTo>
                    <a:pt x="39" y="92"/>
                  </a:lnTo>
                  <a:lnTo>
                    <a:pt x="41" y="92"/>
                  </a:lnTo>
                  <a:lnTo>
                    <a:pt x="43" y="93"/>
                  </a:lnTo>
                  <a:lnTo>
                    <a:pt x="44" y="94"/>
                  </a:lnTo>
                  <a:lnTo>
                    <a:pt x="45" y="94"/>
                  </a:lnTo>
                  <a:lnTo>
                    <a:pt x="48" y="90"/>
                  </a:lnTo>
                  <a:lnTo>
                    <a:pt x="49" y="90"/>
                  </a:lnTo>
                  <a:lnTo>
                    <a:pt x="50" y="89"/>
                  </a:lnTo>
                  <a:lnTo>
                    <a:pt x="52" y="89"/>
                  </a:lnTo>
                  <a:lnTo>
                    <a:pt x="52" y="88"/>
                  </a:lnTo>
                  <a:lnTo>
                    <a:pt x="54" y="89"/>
                  </a:lnTo>
                  <a:lnTo>
                    <a:pt x="55" y="89"/>
                  </a:lnTo>
                  <a:lnTo>
                    <a:pt x="56" y="88"/>
                  </a:lnTo>
                  <a:lnTo>
                    <a:pt x="57" y="87"/>
                  </a:lnTo>
                  <a:lnTo>
                    <a:pt x="58" y="87"/>
                  </a:lnTo>
                  <a:lnTo>
                    <a:pt x="59" y="86"/>
                  </a:lnTo>
                  <a:lnTo>
                    <a:pt x="61" y="86"/>
                  </a:lnTo>
                  <a:lnTo>
                    <a:pt x="62" y="87"/>
                  </a:lnTo>
                  <a:lnTo>
                    <a:pt x="63" y="87"/>
                  </a:lnTo>
                  <a:lnTo>
                    <a:pt x="65" y="86"/>
                  </a:lnTo>
                  <a:lnTo>
                    <a:pt x="66" y="85"/>
                  </a:lnTo>
                  <a:lnTo>
                    <a:pt x="68" y="83"/>
                  </a:lnTo>
                  <a:lnTo>
                    <a:pt x="72" y="81"/>
                  </a:lnTo>
                  <a:lnTo>
                    <a:pt x="74" y="80"/>
                  </a:lnTo>
                  <a:lnTo>
                    <a:pt x="77" y="79"/>
                  </a:lnTo>
                  <a:lnTo>
                    <a:pt x="82" y="77"/>
                  </a:lnTo>
                  <a:lnTo>
                    <a:pt x="87" y="75"/>
                  </a:lnTo>
                  <a:lnTo>
                    <a:pt x="93" y="72"/>
                  </a:lnTo>
                  <a:lnTo>
                    <a:pt x="95" y="72"/>
                  </a:lnTo>
                  <a:lnTo>
                    <a:pt x="97" y="72"/>
                  </a:lnTo>
                  <a:lnTo>
                    <a:pt x="101" y="72"/>
                  </a:lnTo>
                  <a:lnTo>
                    <a:pt x="102" y="72"/>
                  </a:lnTo>
                  <a:lnTo>
                    <a:pt x="102" y="70"/>
                  </a:lnTo>
                  <a:lnTo>
                    <a:pt x="102" y="68"/>
                  </a:lnTo>
                  <a:lnTo>
                    <a:pt x="101" y="67"/>
                  </a:lnTo>
                  <a:lnTo>
                    <a:pt x="99" y="64"/>
                  </a:lnTo>
                  <a:lnTo>
                    <a:pt x="99" y="63"/>
                  </a:lnTo>
                  <a:lnTo>
                    <a:pt x="99" y="62"/>
                  </a:lnTo>
                  <a:lnTo>
                    <a:pt x="100" y="60"/>
                  </a:lnTo>
                  <a:lnTo>
                    <a:pt x="103" y="56"/>
                  </a:lnTo>
                  <a:lnTo>
                    <a:pt x="105" y="54"/>
                  </a:lnTo>
                  <a:lnTo>
                    <a:pt x="104" y="53"/>
                  </a:lnTo>
                  <a:lnTo>
                    <a:pt x="100" y="54"/>
                  </a:lnTo>
                  <a:lnTo>
                    <a:pt x="98" y="54"/>
                  </a:lnTo>
                  <a:lnTo>
                    <a:pt x="96" y="54"/>
                  </a:lnTo>
                  <a:lnTo>
                    <a:pt x="94" y="56"/>
                  </a:lnTo>
                  <a:lnTo>
                    <a:pt x="93" y="58"/>
                  </a:lnTo>
                  <a:lnTo>
                    <a:pt x="92" y="59"/>
                  </a:lnTo>
                  <a:lnTo>
                    <a:pt x="91" y="59"/>
                  </a:lnTo>
                  <a:lnTo>
                    <a:pt x="86" y="53"/>
                  </a:lnTo>
                  <a:lnTo>
                    <a:pt x="85" y="51"/>
                  </a:lnTo>
                  <a:lnTo>
                    <a:pt x="84" y="45"/>
                  </a:lnTo>
                  <a:lnTo>
                    <a:pt x="82" y="40"/>
                  </a:lnTo>
                  <a:lnTo>
                    <a:pt x="82" y="38"/>
                  </a:lnTo>
                  <a:lnTo>
                    <a:pt x="82" y="37"/>
                  </a:lnTo>
                  <a:lnTo>
                    <a:pt x="81" y="36"/>
                  </a:lnTo>
                  <a:lnTo>
                    <a:pt x="80" y="36"/>
                  </a:lnTo>
                  <a:lnTo>
                    <a:pt x="79" y="36"/>
                  </a:lnTo>
                  <a:lnTo>
                    <a:pt x="77" y="36"/>
                  </a:lnTo>
                  <a:lnTo>
                    <a:pt x="75" y="38"/>
                  </a:lnTo>
                  <a:lnTo>
                    <a:pt x="72" y="39"/>
                  </a:lnTo>
                  <a:lnTo>
                    <a:pt x="70" y="39"/>
                  </a:lnTo>
                  <a:lnTo>
                    <a:pt x="68" y="39"/>
                  </a:lnTo>
                  <a:lnTo>
                    <a:pt x="68" y="38"/>
                  </a:lnTo>
                  <a:lnTo>
                    <a:pt x="66" y="35"/>
                  </a:lnTo>
                  <a:lnTo>
                    <a:pt x="65" y="33"/>
                  </a:lnTo>
                  <a:lnTo>
                    <a:pt x="64" y="31"/>
                  </a:lnTo>
                  <a:lnTo>
                    <a:pt x="64" y="29"/>
                  </a:lnTo>
                  <a:lnTo>
                    <a:pt x="64" y="28"/>
                  </a:lnTo>
                  <a:lnTo>
                    <a:pt x="64" y="26"/>
                  </a:lnTo>
                  <a:lnTo>
                    <a:pt x="64" y="24"/>
                  </a:lnTo>
                  <a:lnTo>
                    <a:pt x="63" y="24"/>
                  </a:lnTo>
                  <a:lnTo>
                    <a:pt x="60" y="23"/>
                  </a:lnTo>
                  <a:lnTo>
                    <a:pt x="57" y="23"/>
                  </a:lnTo>
                  <a:lnTo>
                    <a:pt x="56" y="23"/>
                  </a:lnTo>
                  <a:lnTo>
                    <a:pt x="55" y="21"/>
                  </a:lnTo>
                  <a:lnTo>
                    <a:pt x="54" y="20"/>
                  </a:lnTo>
                  <a:lnTo>
                    <a:pt x="54" y="19"/>
                  </a:lnTo>
                  <a:lnTo>
                    <a:pt x="53" y="17"/>
                  </a:lnTo>
                  <a:lnTo>
                    <a:pt x="53" y="15"/>
                  </a:lnTo>
                  <a:lnTo>
                    <a:pt x="52" y="15"/>
                  </a:lnTo>
                  <a:lnTo>
                    <a:pt x="52" y="14"/>
                  </a:lnTo>
                  <a:lnTo>
                    <a:pt x="52" y="13"/>
                  </a:lnTo>
                  <a:lnTo>
                    <a:pt x="51" y="13"/>
                  </a:lnTo>
                  <a:lnTo>
                    <a:pt x="49" y="11"/>
                  </a:lnTo>
                  <a:lnTo>
                    <a:pt x="48" y="10"/>
                  </a:lnTo>
                  <a:lnTo>
                    <a:pt x="48" y="9"/>
                  </a:lnTo>
                  <a:lnTo>
                    <a:pt x="49" y="9"/>
                  </a:lnTo>
                  <a:lnTo>
                    <a:pt x="49" y="8"/>
                  </a:lnTo>
                  <a:lnTo>
                    <a:pt x="49" y="7"/>
                  </a:lnTo>
                  <a:lnTo>
                    <a:pt x="49" y="5"/>
                  </a:lnTo>
                  <a:lnTo>
                    <a:pt x="49" y="4"/>
                  </a:lnTo>
                  <a:lnTo>
                    <a:pt x="48" y="3"/>
                  </a:lnTo>
                  <a:lnTo>
                    <a:pt x="48" y="2"/>
                  </a:lnTo>
                  <a:lnTo>
                    <a:pt x="47" y="1"/>
                  </a:lnTo>
                  <a:lnTo>
                    <a:pt x="46" y="0"/>
                  </a:lnTo>
                  <a:lnTo>
                    <a:pt x="45" y="1"/>
                  </a:lnTo>
                  <a:lnTo>
                    <a:pt x="44" y="1"/>
                  </a:lnTo>
                  <a:lnTo>
                    <a:pt x="42" y="3"/>
                  </a:lnTo>
                  <a:lnTo>
                    <a:pt x="40" y="4"/>
                  </a:lnTo>
                  <a:lnTo>
                    <a:pt x="41" y="5"/>
                  </a:lnTo>
                  <a:lnTo>
                    <a:pt x="42" y="6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1" y="8"/>
                  </a:lnTo>
                  <a:lnTo>
                    <a:pt x="39" y="9"/>
                  </a:lnTo>
                  <a:lnTo>
                    <a:pt x="37" y="11"/>
                  </a:lnTo>
                  <a:lnTo>
                    <a:pt x="35" y="14"/>
                  </a:lnTo>
                  <a:lnTo>
                    <a:pt x="34" y="16"/>
                  </a:lnTo>
                  <a:lnTo>
                    <a:pt x="33" y="15"/>
                  </a:lnTo>
                  <a:lnTo>
                    <a:pt x="32" y="15"/>
                  </a:lnTo>
                  <a:lnTo>
                    <a:pt x="31" y="14"/>
                  </a:lnTo>
                  <a:lnTo>
                    <a:pt x="30" y="14"/>
                  </a:lnTo>
                  <a:lnTo>
                    <a:pt x="28" y="16"/>
                  </a:lnTo>
                  <a:lnTo>
                    <a:pt x="27" y="17"/>
                  </a:lnTo>
                  <a:lnTo>
                    <a:pt x="26" y="19"/>
                  </a:lnTo>
                  <a:lnTo>
                    <a:pt x="26" y="23"/>
                  </a:lnTo>
                  <a:lnTo>
                    <a:pt x="26" y="24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5" y="27"/>
                  </a:lnTo>
                  <a:lnTo>
                    <a:pt x="24" y="28"/>
                  </a:lnTo>
                  <a:lnTo>
                    <a:pt x="23" y="28"/>
                  </a:lnTo>
                  <a:lnTo>
                    <a:pt x="21" y="27"/>
                  </a:lnTo>
                  <a:lnTo>
                    <a:pt x="20" y="26"/>
                  </a:lnTo>
                  <a:lnTo>
                    <a:pt x="19" y="25"/>
                  </a:lnTo>
                  <a:lnTo>
                    <a:pt x="18" y="25"/>
                  </a:lnTo>
                  <a:lnTo>
                    <a:pt x="18" y="26"/>
                  </a:lnTo>
                  <a:lnTo>
                    <a:pt x="18" y="27"/>
                  </a:lnTo>
                  <a:lnTo>
                    <a:pt x="18" y="28"/>
                  </a:lnTo>
                  <a:lnTo>
                    <a:pt x="20" y="30"/>
                  </a:lnTo>
                  <a:lnTo>
                    <a:pt x="21" y="31"/>
                  </a:lnTo>
                  <a:lnTo>
                    <a:pt x="21" y="32"/>
                  </a:lnTo>
                  <a:lnTo>
                    <a:pt x="20" y="35"/>
                  </a:lnTo>
                  <a:lnTo>
                    <a:pt x="19" y="37"/>
                  </a:lnTo>
                  <a:lnTo>
                    <a:pt x="18" y="38"/>
                  </a:lnTo>
                  <a:lnTo>
                    <a:pt x="17" y="38"/>
                  </a:lnTo>
                  <a:lnTo>
                    <a:pt x="16" y="38"/>
                  </a:lnTo>
                  <a:lnTo>
                    <a:pt x="15" y="39"/>
                  </a:lnTo>
                  <a:lnTo>
                    <a:pt x="14" y="40"/>
                  </a:lnTo>
                  <a:lnTo>
                    <a:pt x="13" y="39"/>
                  </a:lnTo>
                  <a:lnTo>
                    <a:pt x="12" y="40"/>
                  </a:lnTo>
                  <a:lnTo>
                    <a:pt x="10" y="42"/>
                  </a:lnTo>
                  <a:lnTo>
                    <a:pt x="10" y="43"/>
                  </a:lnTo>
                  <a:lnTo>
                    <a:pt x="9" y="43"/>
                  </a:lnTo>
                  <a:lnTo>
                    <a:pt x="9" y="44"/>
                  </a:lnTo>
                  <a:lnTo>
                    <a:pt x="10" y="46"/>
                  </a:lnTo>
                  <a:lnTo>
                    <a:pt x="11" y="47"/>
                  </a:lnTo>
                  <a:lnTo>
                    <a:pt x="12" y="48"/>
                  </a:lnTo>
                  <a:lnTo>
                    <a:pt x="14" y="47"/>
                  </a:lnTo>
                  <a:lnTo>
                    <a:pt x="15" y="48"/>
                  </a:lnTo>
                  <a:lnTo>
                    <a:pt x="15" y="49"/>
                  </a:lnTo>
                  <a:lnTo>
                    <a:pt x="13" y="50"/>
                  </a:lnTo>
                  <a:lnTo>
                    <a:pt x="12" y="50"/>
                  </a:lnTo>
                  <a:lnTo>
                    <a:pt x="11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3"/>
                  </a:lnTo>
                  <a:lnTo>
                    <a:pt x="10" y="54"/>
                  </a:lnTo>
                  <a:lnTo>
                    <a:pt x="10" y="55"/>
                  </a:lnTo>
                  <a:lnTo>
                    <a:pt x="10" y="56"/>
                  </a:lnTo>
                  <a:lnTo>
                    <a:pt x="9" y="56"/>
                  </a:lnTo>
                  <a:lnTo>
                    <a:pt x="5" y="56"/>
                  </a:lnTo>
                  <a:lnTo>
                    <a:pt x="3" y="59"/>
                  </a:lnTo>
                  <a:lnTo>
                    <a:pt x="4" y="60"/>
                  </a:lnTo>
                  <a:lnTo>
                    <a:pt x="2" y="62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25" name="Freeform 2051"/>
            <p:cNvSpPr>
              <a:spLocks/>
            </p:cNvSpPr>
            <p:nvPr/>
          </p:nvSpPr>
          <p:spPr bwMode="auto">
            <a:xfrm>
              <a:off x="7747988" y="2018393"/>
              <a:ext cx="409442" cy="405040"/>
            </a:xfrm>
            <a:custGeom>
              <a:avLst/>
              <a:gdLst>
                <a:gd name="T0" fmla="*/ 2147483646 w 93"/>
                <a:gd name="T1" fmla="*/ 2147483646 h 92"/>
                <a:gd name="T2" fmla="*/ 0 w 93"/>
                <a:gd name="T3" fmla="*/ 2147483646 h 92"/>
                <a:gd name="T4" fmla="*/ 2147483646 w 93"/>
                <a:gd name="T5" fmla="*/ 2147483646 h 92"/>
                <a:gd name="T6" fmla="*/ 2147483646 w 93"/>
                <a:gd name="T7" fmla="*/ 2147483646 h 92"/>
                <a:gd name="T8" fmla="*/ 2147483646 w 93"/>
                <a:gd name="T9" fmla="*/ 2147483646 h 92"/>
                <a:gd name="T10" fmla="*/ 2147483646 w 93"/>
                <a:gd name="T11" fmla="*/ 2147483646 h 92"/>
                <a:gd name="T12" fmla="*/ 2147483646 w 93"/>
                <a:gd name="T13" fmla="*/ 2147483646 h 92"/>
                <a:gd name="T14" fmla="*/ 2147483646 w 93"/>
                <a:gd name="T15" fmla="*/ 2147483646 h 92"/>
                <a:gd name="T16" fmla="*/ 2147483646 w 93"/>
                <a:gd name="T17" fmla="*/ 2147483646 h 92"/>
                <a:gd name="T18" fmla="*/ 2147483646 w 93"/>
                <a:gd name="T19" fmla="*/ 2147483646 h 92"/>
                <a:gd name="T20" fmla="*/ 2147483646 w 93"/>
                <a:gd name="T21" fmla="*/ 2147483646 h 92"/>
                <a:gd name="T22" fmla="*/ 2147483646 w 93"/>
                <a:gd name="T23" fmla="*/ 2147483646 h 92"/>
                <a:gd name="T24" fmla="*/ 2147483646 w 93"/>
                <a:gd name="T25" fmla="*/ 2147483646 h 92"/>
                <a:gd name="T26" fmla="*/ 2147483646 w 93"/>
                <a:gd name="T27" fmla="*/ 2147483646 h 92"/>
                <a:gd name="T28" fmla="*/ 2147483646 w 93"/>
                <a:gd name="T29" fmla="*/ 2147483646 h 92"/>
                <a:gd name="T30" fmla="*/ 2147483646 w 93"/>
                <a:gd name="T31" fmla="*/ 2147483646 h 92"/>
                <a:gd name="T32" fmla="*/ 2147483646 w 93"/>
                <a:gd name="T33" fmla="*/ 2147483646 h 92"/>
                <a:gd name="T34" fmla="*/ 2147483646 w 93"/>
                <a:gd name="T35" fmla="*/ 2147483646 h 92"/>
                <a:gd name="T36" fmla="*/ 2147483646 w 93"/>
                <a:gd name="T37" fmla="*/ 2147483646 h 92"/>
                <a:gd name="T38" fmla="*/ 2147483646 w 93"/>
                <a:gd name="T39" fmla="*/ 2147483646 h 92"/>
                <a:gd name="T40" fmla="*/ 2147483646 w 93"/>
                <a:gd name="T41" fmla="*/ 2147483646 h 92"/>
                <a:gd name="T42" fmla="*/ 2147483646 w 93"/>
                <a:gd name="T43" fmla="*/ 2147483646 h 92"/>
                <a:gd name="T44" fmla="*/ 2147483646 w 93"/>
                <a:gd name="T45" fmla="*/ 2147483646 h 92"/>
                <a:gd name="T46" fmla="*/ 2147483646 w 93"/>
                <a:gd name="T47" fmla="*/ 2147483646 h 92"/>
                <a:gd name="T48" fmla="*/ 2147483646 w 93"/>
                <a:gd name="T49" fmla="*/ 2147483646 h 92"/>
                <a:gd name="T50" fmla="*/ 2147483646 w 93"/>
                <a:gd name="T51" fmla="*/ 2147483646 h 92"/>
                <a:gd name="T52" fmla="*/ 2147483646 w 93"/>
                <a:gd name="T53" fmla="*/ 2147483646 h 92"/>
                <a:gd name="T54" fmla="*/ 2147483646 w 93"/>
                <a:gd name="T55" fmla="*/ 2147483646 h 92"/>
                <a:gd name="T56" fmla="*/ 2147483646 w 93"/>
                <a:gd name="T57" fmla="*/ 2147483646 h 92"/>
                <a:gd name="T58" fmla="*/ 2147483646 w 93"/>
                <a:gd name="T59" fmla="*/ 2147483646 h 92"/>
                <a:gd name="T60" fmla="*/ 2147483646 w 93"/>
                <a:gd name="T61" fmla="*/ 2147483646 h 92"/>
                <a:gd name="T62" fmla="*/ 2147483646 w 93"/>
                <a:gd name="T63" fmla="*/ 2147483646 h 92"/>
                <a:gd name="T64" fmla="*/ 2147483646 w 93"/>
                <a:gd name="T65" fmla="*/ 2147483646 h 92"/>
                <a:gd name="T66" fmla="*/ 2147483646 w 93"/>
                <a:gd name="T67" fmla="*/ 2147483646 h 92"/>
                <a:gd name="T68" fmla="*/ 2147483646 w 93"/>
                <a:gd name="T69" fmla="*/ 2147483646 h 92"/>
                <a:gd name="T70" fmla="*/ 2147483646 w 93"/>
                <a:gd name="T71" fmla="*/ 2147483646 h 92"/>
                <a:gd name="T72" fmla="*/ 2147483646 w 93"/>
                <a:gd name="T73" fmla="*/ 2147483646 h 92"/>
                <a:gd name="T74" fmla="*/ 2147483646 w 93"/>
                <a:gd name="T75" fmla="*/ 2147483646 h 92"/>
                <a:gd name="T76" fmla="*/ 2147483646 w 93"/>
                <a:gd name="T77" fmla="*/ 2147483646 h 92"/>
                <a:gd name="T78" fmla="*/ 2147483646 w 93"/>
                <a:gd name="T79" fmla="*/ 2147483646 h 92"/>
                <a:gd name="T80" fmla="*/ 2147483646 w 93"/>
                <a:gd name="T81" fmla="*/ 2147483646 h 92"/>
                <a:gd name="T82" fmla="*/ 2147483646 w 93"/>
                <a:gd name="T83" fmla="*/ 2147483646 h 92"/>
                <a:gd name="T84" fmla="*/ 2147483646 w 93"/>
                <a:gd name="T85" fmla="*/ 2147483646 h 92"/>
                <a:gd name="T86" fmla="*/ 2147483646 w 93"/>
                <a:gd name="T87" fmla="*/ 2147483646 h 92"/>
                <a:gd name="T88" fmla="*/ 2147483646 w 93"/>
                <a:gd name="T89" fmla="*/ 2147483646 h 92"/>
                <a:gd name="T90" fmla="*/ 2147483646 w 93"/>
                <a:gd name="T91" fmla="*/ 0 h 92"/>
                <a:gd name="T92" fmla="*/ 2147483646 w 93"/>
                <a:gd name="T93" fmla="*/ 2147483646 h 92"/>
                <a:gd name="T94" fmla="*/ 2147483646 w 93"/>
                <a:gd name="T95" fmla="*/ 2147483646 h 92"/>
                <a:gd name="T96" fmla="*/ 2147483646 w 93"/>
                <a:gd name="T97" fmla="*/ 2147483646 h 92"/>
                <a:gd name="T98" fmla="*/ 2147483646 w 93"/>
                <a:gd name="T99" fmla="*/ 2147483646 h 92"/>
                <a:gd name="T100" fmla="*/ 2147483646 w 93"/>
                <a:gd name="T101" fmla="*/ 2147483646 h 92"/>
                <a:gd name="T102" fmla="*/ 2147483646 w 93"/>
                <a:gd name="T103" fmla="*/ 2147483646 h 92"/>
                <a:gd name="T104" fmla="*/ 2147483646 w 93"/>
                <a:gd name="T105" fmla="*/ 2147483646 h 92"/>
                <a:gd name="T106" fmla="*/ 2147483646 w 93"/>
                <a:gd name="T107" fmla="*/ 2147483646 h 92"/>
                <a:gd name="T108" fmla="*/ 2147483646 w 93"/>
                <a:gd name="T109" fmla="*/ 2147483646 h 92"/>
                <a:gd name="T110" fmla="*/ 2147483646 w 93"/>
                <a:gd name="T111" fmla="*/ 2147483646 h 9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3" h="92">
                  <a:moveTo>
                    <a:pt x="6" y="31"/>
                  </a:moveTo>
                  <a:lnTo>
                    <a:pt x="5" y="31"/>
                  </a:lnTo>
                  <a:lnTo>
                    <a:pt x="2" y="35"/>
                  </a:lnTo>
                  <a:lnTo>
                    <a:pt x="1" y="37"/>
                  </a:lnTo>
                  <a:lnTo>
                    <a:pt x="0" y="39"/>
                  </a:lnTo>
                  <a:lnTo>
                    <a:pt x="0" y="41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1" y="49"/>
                  </a:lnTo>
                  <a:lnTo>
                    <a:pt x="2" y="49"/>
                  </a:lnTo>
                  <a:lnTo>
                    <a:pt x="3" y="49"/>
                  </a:lnTo>
                  <a:lnTo>
                    <a:pt x="3" y="51"/>
                  </a:lnTo>
                  <a:lnTo>
                    <a:pt x="5" y="52"/>
                  </a:lnTo>
                  <a:lnTo>
                    <a:pt x="5" y="53"/>
                  </a:lnTo>
                  <a:lnTo>
                    <a:pt x="7" y="55"/>
                  </a:lnTo>
                  <a:lnTo>
                    <a:pt x="9" y="56"/>
                  </a:lnTo>
                  <a:lnTo>
                    <a:pt x="10" y="58"/>
                  </a:lnTo>
                  <a:lnTo>
                    <a:pt x="10" y="61"/>
                  </a:lnTo>
                  <a:lnTo>
                    <a:pt x="10" y="62"/>
                  </a:lnTo>
                  <a:lnTo>
                    <a:pt x="10" y="63"/>
                  </a:lnTo>
                  <a:lnTo>
                    <a:pt x="10" y="64"/>
                  </a:lnTo>
                  <a:lnTo>
                    <a:pt x="10" y="65"/>
                  </a:lnTo>
                  <a:lnTo>
                    <a:pt x="11" y="66"/>
                  </a:lnTo>
                  <a:lnTo>
                    <a:pt x="12" y="72"/>
                  </a:lnTo>
                  <a:lnTo>
                    <a:pt x="14" y="75"/>
                  </a:lnTo>
                  <a:lnTo>
                    <a:pt x="15" y="76"/>
                  </a:lnTo>
                  <a:lnTo>
                    <a:pt x="16" y="77"/>
                  </a:lnTo>
                  <a:lnTo>
                    <a:pt x="19" y="79"/>
                  </a:lnTo>
                  <a:lnTo>
                    <a:pt x="20" y="80"/>
                  </a:lnTo>
                  <a:lnTo>
                    <a:pt x="25" y="80"/>
                  </a:lnTo>
                  <a:lnTo>
                    <a:pt x="28" y="78"/>
                  </a:lnTo>
                  <a:lnTo>
                    <a:pt x="30" y="79"/>
                  </a:lnTo>
                  <a:lnTo>
                    <a:pt x="31" y="79"/>
                  </a:lnTo>
                  <a:lnTo>
                    <a:pt x="33" y="80"/>
                  </a:lnTo>
                  <a:lnTo>
                    <a:pt x="39" y="86"/>
                  </a:lnTo>
                  <a:lnTo>
                    <a:pt x="40" y="87"/>
                  </a:lnTo>
                  <a:lnTo>
                    <a:pt x="42" y="88"/>
                  </a:lnTo>
                  <a:lnTo>
                    <a:pt x="43" y="88"/>
                  </a:lnTo>
                  <a:lnTo>
                    <a:pt x="44" y="88"/>
                  </a:lnTo>
                  <a:lnTo>
                    <a:pt x="45" y="89"/>
                  </a:lnTo>
                  <a:lnTo>
                    <a:pt x="45" y="91"/>
                  </a:lnTo>
                  <a:lnTo>
                    <a:pt x="45" y="92"/>
                  </a:lnTo>
                  <a:lnTo>
                    <a:pt x="46" y="91"/>
                  </a:lnTo>
                  <a:lnTo>
                    <a:pt x="47" y="91"/>
                  </a:lnTo>
                  <a:lnTo>
                    <a:pt x="49" y="90"/>
                  </a:lnTo>
                  <a:lnTo>
                    <a:pt x="49" y="89"/>
                  </a:lnTo>
                  <a:lnTo>
                    <a:pt x="51" y="89"/>
                  </a:lnTo>
                  <a:lnTo>
                    <a:pt x="52" y="86"/>
                  </a:lnTo>
                  <a:lnTo>
                    <a:pt x="53" y="85"/>
                  </a:lnTo>
                  <a:lnTo>
                    <a:pt x="54" y="85"/>
                  </a:lnTo>
                  <a:lnTo>
                    <a:pt x="57" y="84"/>
                  </a:lnTo>
                  <a:lnTo>
                    <a:pt x="58" y="83"/>
                  </a:lnTo>
                  <a:lnTo>
                    <a:pt x="59" y="82"/>
                  </a:lnTo>
                  <a:lnTo>
                    <a:pt x="59" y="81"/>
                  </a:lnTo>
                  <a:lnTo>
                    <a:pt x="59" y="80"/>
                  </a:lnTo>
                  <a:lnTo>
                    <a:pt x="59" y="79"/>
                  </a:lnTo>
                  <a:lnTo>
                    <a:pt x="59" y="78"/>
                  </a:lnTo>
                  <a:lnTo>
                    <a:pt x="61" y="78"/>
                  </a:lnTo>
                  <a:lnTo>
                    <a:pt x="63" y="77"/>
                  </a:lnTo>
                  <a:lnTo>
                    <a:pt x="64" y="76"/>
                  </a:lnTo>
                  <a:lnTo>
                    <a:pt x="64" y="75"/>
                  </a:lnTo>
                  <a:lnTo>
                    <a:pt x="65" y="74"/>
                  </a:lnTo>
                  <a:lnTo>
                    <a:pt x="69" y="71"/>
                  </a:lnTo>
                  <a:lnTo>
                    <a:pt x="71" y="69"/>
                  </a:lnTo>
                  <a:lnTo>
                    <a:pt x="72" y="68"/>
                  </a:lnTo>
                  <a:lnTo>
                    <a:pt x="74" y="67"/>
                  </a:lnTo>
                  <a:lnTo>
                    <a:pt x="76" y="67"/>
                  </a:lnTo>
                  <a:lnTo>
                    <a:pt x="78" y="66"/>
                  </a:lnTo>
                  <a:lnTo>
                    <a:pt x="79" y="64"/>
                  </a:lnTo>
                  <a:lnTo>
                    <a:pt x="80" y="64"/>
                  </a:lnTo>
                  <a:lnTo>
                    <a:pt x="81" y="63"/>
                  </a:lnTo>
                  <a:lnTo>
                    <a:pt x="81" y="62"/>
                  </a:lnTo>
                  <a:lnTo>
                    <a:pt x="81" y="61"/>
                  </a:lnTo>
                  <a:lnTo>
                    <a:pt x="82" y="60"/>
                  </a:lnTo>
                  <a:lnTo>
                    <a:pt x="86" y="59"/>
                  </a:lnTo>
                  <a:lnTo>
                    <a:pt x="87" y="59"/>
                  </a:lnTo>
                  <a:lnTo>
                    <a:pt x="87" y="54"/>
                  </a:lnTo>
                  <a:lnTo>
                    <a:pt x="87" y="49"/>
                  </a:lnTo>
                  <a:lnTo>
                    <a:pt x="87" y="43"/>
                  </a:lnTo>
                  <a:lnTo>
                    <a:pt x="87" y="40"/>
                  </a:lnTo>
                  <a:lnTo>
                    <a:pt x="87" y="39"/>
                  </a:lnTo>
                  <a:lnTo>
                    <a:pt x="89" y="38"/>
                  </a:lnTo>
                  <a:lnTo>
                    <a:pt x="90" y="37"/>
                  </a:lnTo>
                  <a:lnTo>
                    <a:pt x="89" y="36"/>
                  </a:lnTo>
                  <a:lnTo>
                    <a:pt x="90" y="35"/>
                  </a:lnTo>
                  <a:lnTo>
                    <a:pt x="90" y="34"/>
                  </a:lnTo>
                  <a:lnTo>
                    <a:pt x="92" y="33"/>
                  </a:lnTo>
                  <a:lnTo>
                    <a:pt x="93" y="30"/>
                  </a:lnTo>
                  <a:lnTo>
                    <a:pt x="93" y="29"/>
                  </a:lnTo>
                  <a:lnTo>
                    <a:pt x="93" y="27"/>
                  </a:lnTo>
                  <a:lnTo>
                    <a:pt x="93" y="26"/>
                  </a:lnTo>
                  <a:lnTo>
                    <a:pt x="92" y="25"/>
                  </a:lnTo>
                  <a:lnTo>
                    <a:pt x="91" y="24"/>
                  </a:lnTo>
                  <a:lnTo>
                    <a:pt x="89" y="23"/>
                  </a:lnTo>
                  <a:lnTo>
                    <a:pt x="88" y="22"/>
                  </a:lnTo>
                  <a:lnTo>
                    <a:pt x="87" y="22"/>
                  </a:lnTo>
                  <a:lnTo>
                    <a:pt x="85" y="20"/>
                  </a:lnTo>
                  <a:lnTo>
                    <a:pt x="83" y="19"/>
                  </a:lnTo>
                  <a:lnTo>
                    <a:pt x="81" y="18"/>
                  </a:lnTo>
                  <a:lnTo>
                    <a:pt x="78" y="17"/>
                  </a:lnTo>
                  <a:lnTo>
                    <a:pt x="77" y="18"/>
                  </a:lnTo>
                  <a:lnTo>
                    <a:pt x="76" y="18"/>
                  </a:lnTo>
                  <a:lnTo>
                    <a:pt x="75" y="20"/>
                  </a:lnTo>
                  <a:lnTo>
                    <a:pt x="74" y="20"/>
                  </a:lnTo>
                  <a:lnTo>
                    <a:pt x="73" y="20"/>
                  </a:lnTo>
                  <a:lnTo>
                    <a:pt x="72" y="20"/>
                  </a:lnTo>
                  <a:lnTo>
                    <a:pt x="72" y="19"/>
                  </a:lnTo>
                  <a:lnTo>
                    <a:pt x="72" y="18"/>
                  </a:lnTo>
                  <a:lnTo>
                    <a:pt x="72" y="15"/>
                  </a:lnTo>
                  <a:lnTo>
                    <a:pt x="72" y="14"/>
                  </a:lnTo>
                  <a:lnTo>
                    <a:pt x="70" y="14"/>
                  </a:lnTo>
                  <a:lnTo>
                    <a:pt x="69" y="12"/>
                  </a:lnTo>
                  <a:lnTo>
                    <a:pt x="67" y="10"/>
                  </a:lnTo>
                  <a:lnTo>
                    <a:pt x="64" y="8"/>
                  </a:lnTo>
                  <a:lnTo>
                    <a:pt x="63" y="7"/>
                  </a:lnTo>
                  <a:lnTo>
                    <a:pt x="60" y="6"/>
                  </a:lnTo>
                  <a:lnTo>
                    <a:pt x="56" y="4"/>
                  </a:lnTo>
                  <a:lnTo>
                    <a:pt x="55" y="4"/>
                  </a:lnTo>
                  <a:lnTo>
                    <a:pt x="55" y="3"/>
                  </a:lnTo>
                  <a:lnTo>
                    <a:pt x="54" y="2"/>
                  </a:lnTo>
                  <a:lnTo>
                    <a:pt x="54" y="1"/>
                  </a:lnTo>
                  <a:lnTo>
                    <a:pt x="53" y="1"/>
                  </a:lnTo>
                  <a:lnTo>
                    <a:pt x="51" y="1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4" y="1"/>
                  </a:lnTo>
                  <a:lnTo>
                    <a:pt x="44" y="5"/>
                  </a:lnTo>
                  <a:lnTo>
                    <a:pt x="44" y="6"/>
                  </a:lnTo>
                  <a:lnTo>
                    <a:pt x="42" y="6"/>
                  </a:lnTo>
                  <a:lnTo>
                    <a:pt x="40" y="7"/>
                  </a:lnTo>
                  <a:lnTo>
                    <a:pt x="39" y="8"/>
                  </a:lnTo>
                  <a:lnTo>
                    <a:pt x="40" y="9"/>
                  </a:lnTo>
                  <a:lnTo>
                    <a:pt x="41" y="11"/>
                  </a:lnTo>
                  <a:lnTo>
                    <a:pt x="40" y="12"/>
                  </a:lnTo>
                  <a:lnTo>
                    <a:pt x="39" y="12"/>
                  </a:lnTo>
                  <a:lnTo>
                    <a:pt x="37" y="12"/>
                  </a:lnTo>
                  <a:lnTo>
                    <a:pt x="35" y="13"/>
                  </a:lnTo>
                  <a:lnTo>
                    <a:pt x="34" y="14"/>
                  </a:lnTo>
                  <a:lnTo>
                    <a:pt x="31" y="15"/>
                  </a:lnTo>
                  <a:lnTo>
                    <a:pt x="29" y="15"/>
                  </a:lnTo>
                  <a:lnTo>
                    <a:pt x="26" y="17"/>
                  </a:lnTo>
                  <a:lnTo>
                    <a:pt x="23" y="17"/>
                  </a:lnTo>
                  <a:lnTo>
                    <a:pt x="21" y="17"/>
                  </a:lnTo>
                  <a:lnTo>
                    <a:pt x="20" y="18"/>
                  </a:lnTo>
                  <a:lnTo>
                    <a:pt x="19" y="18"/>
                  </a:lnTo>
                  <a:lnTo>
                    <a:pt x="18" y="18"/>
                  </a:lnTo>
                  <a:lnTo>
                    <a:pt x="16" y="18"/>
                  </a:lnTo>
                  <a:lnTo>
                    <a:pt x="14" y="18"/>
                  </a:lnTo>
                  <a:lnTo>
                    <a:pt x="11" y="19"/>
                  </a:lnTo>
                  <a:lnTo>
                    <a:pt x="9" y="20"/>
                  </a:lnTo>
                  <a:lnTo>
                    <a:pt x="7" y="21"/>
                  </a:lnTo>
                  <a:lnTo>
                    <a:pt x="7" y="31"/>
                  </a:lnTo>
                  <a:lnTo>
                    <a:pt x="6" y="31"/>
                  </a:lnTo>
                  <a:close/>
                </a:path>
              </a:pathLst>
            </a:custGeom>
            <a:grpFill/>
            <a:ln w="3175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26" name="Freeform 1025"/>
            <p:cNvSpPr>
              <a:spLocks/>
            </p:cNvSpPr>
            <p:nvPr/>
          </p:nvSpPr>
          <p:spPr bwMode="auto">
            <a:xfrm>
              <a:off x="7050176" y="3038331"/>
              <a:ext cx="171702" cy="180507"/>
            </a:xfrm>
            <a:custGeom>
              <a:avLst/>
              <a:gdLst>
                <a:gd name="T0" fmla="*/ 0 w 39"/>
                <a:gd name="T1" fmla="*/ 2147483646 h 41"/>
                <a:gd name="T2" fmla="*/ 2147483646 w 39"/>
                <a:gd name="T3" fmla="*/ 2147483646 h 41"/>
                <a:gd name="T4" fmla="*/ 2147483646 w 39"/>
                <a:gd name="T5" fmla="*/ 2147483646 h 41"/>
                <a:gd name="T6" fmla="*/ 2147483646 w 39"/>
                <a:gd name="T7" fmla="*/ 2147483646 h 41"/>
                <a:gd name="T8" fmla="*/ 2147483646 w 39"/>
                <a:gd name="T9" fmla="*/ 2147483646 h 41"/>
                <a:gd name="T10" fmla="*/ 2147483646 w 39"/>
                <a:gd name="T11" fmla="*/ 2147483646 h 41"/>
                <a:gd name="T12" fmla="*/ 2147483646 w 39"/>
                <a:gd name="T13" fmla="*/ 2147483646 h 41"/>
                <a:gd name="T14" fmla="*/ 2147483646 w 39"/>
                <a:gd name="T15" fmla="*/ 2147483646 h 41"/>
                <a:gd name="T16" fmla="*/ 2147483646 w 39"/>
                <a:gd name="T17" fmla="*/ 2147483646 h 41"/>
                <a:gd name="T18" fmla="*/ 2147483646 w 39"/>
                <a:gd name="T19" fmla="*/ 2147483646 h 41"/>
                <a:gd name="T20" fmla="*/ 2147483646 w 39"/>
                <a:gd name="T21" fmla="*/ 2147483646 h 41"/>
                <a:gd name="T22" fmla="*/ 2147483646 w 39"/>
                <a:gd name="T23" fmla="*/ 2147483646 h 41"/>
                <a:gd name="T24" fmla="*/ 2147483646 w 39"/>
                <a:gd name="T25" fmla="*/ 2147483646 h 41"/>
                <a:gd name="T26" fmla="*/ 2147483646 w 39"/>
                <a:gd name="T27" fmla="*/ 2147483646 h 41"/>
                <a:gd name="T28" fmla="*/ 2147483646 w 39"/>
                <a:gd name="T29" fmla="*/ 2147483646 h 41"/>
                <a:gd name="T30" fmla="*/ 2147483646 w 39"/>
                <a:gd name="T31" fmla="*/ 2147483646 h 41"/>
                <a:gd name="T32" fmla="*/ 2147483646 w 39"/>
                <a:gd name="T33" fmla="*/ 2147483646 h 41"/>
                <a:gd name="T34" fmla="*/ 2147483646 w 39"/>
                <a:gd name="T35" fmla="*/ 2147483646 h 41"/>
                <a:gd name="T36" fmla="*/ 2147483646 w 39"/>
                <a:gd name="T37" fmla="*/ 2147483646 h 41"/>
                <a:gd name="T38" fmla="*/ 2147483646 w 39"/>
                <a:gd name="T39" fmla="*/ 2147483646 h 41"/>
                <a:gd name="T40" fmla="*/ 2147483646 w 39"/>
                <a:gd name="T41" fmla="*/ 2147483646 h 41"/>
                <a:gd name="T42" fmla="*/ 2147483646 w 39"/>
                <a:gd name="T43" fmla="*/ 2147483646 h 41"/>
                <a:gd name="T44" fmla="*/ 2147483646 w 39"/>
                <a:gd name="T45" fmla="*/ 2147483646 h 41"/>
                <a:gd name="T46" fmla="*/ 2147483646 w 39"/>
                <a:gd name="T47" fmla="*/ 2147483646 h 41"/>
                <a:gd name="T48" fmla="*/ 2147483646 w 39"/>
                <a:gd name="T49" fmla="*/ 2147483646 h 41"/>
                <a:gd name="T50" fmla="*/ 2147483646 w 39"/>
                <a:gd name="T51" fmla="*/ 2147483646 h 41"/>
                <a:gd name="T52" fmla="*/ 2147483646 w 39"/>
                <a:gd name="T53" fmla="*/ 2147483646 h 41"/>
                <a:gd name="T54" fmla="*/ 2147483646 w 39"/>
                <a:gd name="T55" fmla="*/ 2147483646 h 41"/>
                <a:gd name="T56" fmla="*/ 2147483646 w 39"/>
                <a:gd name="T57" fmla="*/ 2147483646 h 41"/>
                <a:gd name="T58" fmla="*/ 2147483646 w 39"/>
                <a:gd name="T59" fmla="*/ 2147483646 h 41"/>
                <a:gd name="T60" fmla="*/ 2147483646 w 39"/>
                <a:gd name="T61" fmla="*/ 2147483646 h 41"/>
                <a:gd name="T62" fmla="*/ 2147483646 w 39"/>
                <a:gd name="T63" fmla="*/ 2147483646 h 41"/>
                <a:gd name="T64" fmla="*/ 2147483646 w 39"/>
                <a:gd name="T65" fmla="*/ 2147483646 h 41"/>
                <a:gd name="T66" fmla="*/ 2147483646 w 39"/>
                <a:gd name="T67" fmla="*/ 2147483646 h 41"/>
                <a:gd name="T68" fmla="*/ 2147483646 w 39"/>
                <a:gd name="T69" fmla="*/ 2147483646 h 41"/>
                <a:gd name="T70" fmla="*/ 2147483646 w 39"/>
                <a:gd name="T71" fmla="*/ 2147483646 h 41"/>
                <a:gd name="T72" fmla="*/ 2147483646 w 39"/>
                <a:gd name="T73" fmla="*/ 2147483646 h 41"/>
                <a:gd name="T74" fmla="*/ 2147483646 w 39"/>
                <a:gd name="T75" fmla="*/ 2147483646 h 41"/>
                <a:gd name="T76" fmla="*/ 2147483646 w 39"/>
                <a:gd name="T77" fmla="*/ 2147483646 h 41"/>
                <a:gd name="T78" fmla="*/ 2147483646 w 39"/>
                <a:gd name="T79" fmla="*/ 2147483646 h 41"/>
                <a:gd name="T80" fmla="*/ 2147483646 w 39"/>
                <a:gd name="T81" fmla="*/ 0 h 41"/>
                <a:gd name="T82" fmla="*/ 2147483646 w 39"/>
                <a:gd name="T83" fmla="*/ 0 h 41"/>
                <a:gd name="T84" fmla="*/ 2147483646 w 39"/>
                <a:gd name="T85" fmla="*/ 2147483646 h 41"/>
                <a:gd name="T86" fmla="*/ 2147483646 w 39"/>
                <a:gd name="T87" fmla="*/ 2147483646 h 41"/>
                <a:gd name="T88" fmla="*/ 2147483646 w 39"/>
                <a:gd name="T89" fmla="*/ 2147483646 h 41"/>
                <a:gd name="T90" fmla="*/ 0 w 39"/>
                <a:gd name="T91" fmla="*/ 2147483646 h 4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9" h="41">
                  <a:moveTo>
                    <a:pt x="0" y="6"/>
                  </a:moveTo>
                  <a:lnTo>
                    <a:pt x="0" y="10"/>
                  </a:lnTo>
                  <a:lnTo>
                    <a:pt x="1" y="12"/>
                  </a:lnTo>
                  <a:lnTo>
                    <a:pt x="2" y="15"/>
                  </a:lnTo>
                  <a:lnTo>
                    <a:pt x="3" y="17"/>
                  </a:lnTo>
                  <a:lnTo>
                    <a:pt x="3" y="20"/>
                  </a:lnTo>
                  <a:lnTo>
                    <a:pt x="3" y="21"/>
                  </a:lnTo>
                  <a:lnTo>
                    <a:pt x="3" y="22"/>
                  </a:lnTo>
                  <a:lnTo>
                    <a:pt x="2" y="25"/>
                  </a:lnTo>
                  <a:lnTo>
                    <a:pt x="3" y="26"/>
                  </a:lnTo>
                  <a:lnTo>
                    <a:pt x="3" y="27"/>
                  </a:lnTo>
                  <a:lnTo>
                    <a:pt x="4" y="28"/>
                  </a:lnTo>
                  <a:lnTo>
                    <a:pt x="4" y="29"/>
                  </a:lnTo>
                  <a:lnTo>
                    <a:pt x="4" y="30"/>
                  </a:lnTo>
                  <a:lnTo>
                    <a:pt x="3" y="32"/>
                  </a:lnTo>
                  <a:lnTo>
                    <a:pt x="2" y="33"/>
                  </a:lnTo>
                  <a:lnTo>
                    <a:pt x="1" y="35"/>
                  </a:lnTo>
                  <a:lnTo>
                    <a:pt x="1" y="36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3" y="41"/>
                  </a:lnTo>
                  <a:lnTo>
                    <a:pt x="5" y="41"/>
                  </a:lnTo>
                  <a:lnTo>
                    <a:pt x="6" y="41"/>
                  </a:lnTo>
                  <a:lnTo>
                    <a:pt x="7" y="41"/>
                  </a:lnTo>
                  <a:lnTo>
                    <a:pt x="8" y="41"/>
                  </a:lnTo>
                  <a:lnTo>
                    <a:pt x="9" y="41"/>
                  </a:lnTo>
                  <a:lnTo>
                    <a:pt x="10" y="41"/>
                  </a:lnTo>
                  <a:lnTo>
                    <a:pt x="12" y="40"/>
                  </a:lnTo>
                  <a:lnTo>
                    <a:pt x="13" y="39"/>
                  </a:lnTo>
                  <a:lnTo>
                    <a:pt x="15" y="38"/>
                  </a:lnTo>
                  <a:lnTo>
                    <a:pt x="17" y="36"/>
                  </a:lnTo>
                  <a:lnTo>
                    <a:pt x="20" y="34"/>
                  </a:lnTo>
                  <a:lnTo>
                    <a:pt x="22" y="32"/>
                  </a:lnTo>
                  <a:lnTo>
                    <a:pt x="24" y="29"/>
                  </a:lnTo>
                  <a:lnTo>
                    <a:pt x="28" y="31"/>
                  </a:lnTo>
                  <a:lnTo>
                    <a:pt x="30" y="32"/>
                  </a:lnTo>
                  <a:lnTo>
                    <a:pt x="31" y="31"/>
                  </a:lnTo>
                  <a:lnTo>
                    <a:pt x="31" y="29"/>
                  </a:lnTo>
                  <a:lnTo>
                    <a:pt x="36" y="25"/>
                  </a:lnTo>
                  <a:lnTo>
                    <a:pt x="37" y="24"/>
                  </a:lnTo>
                  <a:lnTo>
                    <a:pt x="38" y="22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7" y="17"/>
                  </a:lnTo>
                  <a:lnTo>
                    <a:pt x="36" y="16"/>
                  </a:lnTo>
                  <a:lnTo>
                    <a:pt x="35" y="16"/>
                  </a:lnTo>
                  <a:lnTo>
                    <a:pt x="33" y="15"/>
                  </a:lnTo>
                  <a:lnTo>
                    <a:pt x="30" y="15"/>
                  </a:lnTo>
                  <a:lnTo>
                    <a:pt x="29" y="14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3" y="13"/>
                  </a:lnTo>
                  <a:lnTo>
                    <a:pt x="22" y="12"/>
                  </a:lnTo>
                  <a:lnTo>
                    <a:pt x="21" y="12"/>
                  </a:lnTo>
                  <a:lnTo>
                    <a:pt x="20" y="12"/>
                  </a:lnTo>
                  <a:lnTo>
                    <a:pt x="18" y="11"/>
                  </a:lnTo>
                  <a:lnTo>
                    <a:pt x="17" y="10"/>
                  </a:lnTo>
                  <a:lnTo>
                    <a:pt x="17" y="9"/>
                  </a:lnTo>
                  <a:lnTo>
                    <a:pt x="16" y="8"/>
                  </a:lnTo>
                  <a:lnTo>
                    <a:pt x="16" y="7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5"/>
                  </a:lnTo>
                  <a:lnTo>
                    <a:pt x="14" y="4"/>
                  </a:lnTo>
                  <a:lnTo>
                    <a:pt x="14" y="3"/>
                  </a:lnTo>
                  <a:lnTo>
                    <a:pt x="13" y="2"/>
                  </a:lnTo>
                  <a:lnTo>
                    <a:pt x="12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7" y="0"/>
                  </a:lnTo>
                  <a:lnTo>
                    <a:pt x="7" y="1"/>
                  </a:lnTo>
                  <a:lnTo>
                    <a:pt x="6" y="1"/>
                  </a:lnTo>
                  <a:lnTo>
                    <a:pt x="5" y="2"/>
                  </a:lnTo>
                  <a:lnTo>
                    <a:pt x="3" y="3"/>
                  </a:lnTo>
                  <a:lnTo>
                    <a:pt x="2" y="4"/>
                  </a:lnTo>
                  <a:lnTo>
                    <a:pt x="1" y="5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29" name="Freeform 1026"/>
            <p:cNvSpPr>
              <a:spLocks/>
            </p:cNvSpPr>
            <p:nvPr/>
          </p:nvSpPr>
          <p:spPr bwMode="auto">
            <a:xfrm>
              <a:off x="6812434" y="3165272"/>
              <a:ext cx="343404" cy="383761"/>
            </a:xfrm>
            <a:custGeom>
              <a:avLst/>
              <a:gdLst>
                <a:gd name="T0" fmla="*/ 2147483646 w 78"/>
                <a:gd name="T1" fmla="*/ 2147483646 h 81"/>
                <a:gd name="T2" fmla="*/ 2147483646 w 78"/>
                <a:gd name="T3" fmla="*/ 2147483646 h 81"/>
                <a:gd name="T4" fmla="*/ 2147483646 w 78"/>
                <a:gd name="T5" fmla="*/ 2147483646 h 81"/>
                <a:gd name="T6" fmla="*/ 2147483646 w 78"/>
                <a:gd name="T7" fmla="*/ 2147483646 h 81"/>
                <a:gd name="T8" fmla="*/ 2147483646 w 78"/>
                <a:gd name="T9" fmla="*/ 2147483646 h 81"/>
                <a:gd name="T10" fmla="*/ 2147483646 w 78"/>
                <a:gd name="T11" fmla="*/ 2147483646 h 81"/>
                <a:gd name="T12" fmla="*/ 2147483646 w 78"/>
                <a:gd name="T13" fmla="*/ 2147483646 h 81"/>
                <a:gd name="T14" fmla="*/ 2147483646 w 78"/>
                <a:gd name="T15" fmla="*/ 2147483646 h 81"/>
                <a:gd name="T16" fmla="*/ 2147483646 w 78"/>
                <a:gd name="T17" fmla="*/ 2147483646 h 81"/>
                <a:gd name="T18" fmla="*/ 2147483646 w 78"/>
                <a:gd name="T19" fmla="*/ 2147483646 h 81"/>
                <a:gd name="T20" fmla="*/ 2147483646 w 78"/>
                <a:gd name="T21" fmla="*/ 2147483646 h 81"/>
                <a:gd name="T22" fmla="*/ 2147483646 w 78"/>
                <a:gd name="T23" fmla="*/ 2147483646 h 81"/>
                <a:gd name="T24" fmla="*/ 2147483646 w 78"/>
                <a:gd name="T25" fmla="*/ 2147483646 h 81"/>
                <a:gd name="T26" fmla="*/ 2147483646 w 78"/>
                <a:gd name="T27" fmla="*/ 2147483646 h 81"/>
                <a:gd name="T28" fmla="*/ 2147483646 w 78"/>
                <a:gd name="T29" fmla="*/ 2147483646 h 81"/>
                <a:gd name="T30" fmla="*/ 2147483646 w 78"/>
                <a:gd name="T31" fmla="*/ 2147483646 h 81"/>
                <a:gd name="T32" fmla="*/ 2147483646 w 78"/>
                <a:gd name="T33" fmla="*/ 2147483646 h 81"/>
                <a:gd name="T34" fmla="*/ 2147483646 w 78"/>
                <a:gd name="T35" fmla="*/ 2147483646 h 81"/>
                <a:gd name="T36" fmla="*/ 2147483646 w 78"/>
                <a:gd name="T37" fmla="*/ 2147483646 h 81"/>
                <a:gd name="T38" fmla="*/ 2147483646 w 78"/>
                <a:gd name="T39" fmla="*/ 2147483646 h 81"/>
                <a:gd name="T40" fmla="*/ 2147483646 w 78"/>
                <a:gd name="T41" fmla="*/ 2147483646 h 81"/>
                <a:gd name="T42" fmla="*/ 2147483646 w 78"/>
                <a:gd name="T43" fmla="*/ 2147483646 h 81"/>
                <a:gd name="T44" fmla="*/ 2147483646 w 78"/>
                <a:gd name="T45" fmla="*/ 2147483646 h 81"/>
                <a:gd name="T46" fmla="*/ 2147483646 w 78"/>
                <a:gd name="T47" fmla="*/ 2147483646 h 81"/>
                <a:gd name="T48" fmla="*/ 2147483646 w 78"/>
                <a:gd name="T49" fmla="*/ 2147483646 h 81"/>
                <a:gd name="T50" fmla="*/ 2147483646 w 78"/>
                <a:gd name="T51" fmla="*/ 2147483646 h 81"/>
                <a:gd name="T52" fmla="*/ 2147483646 w 78"/>
                <a:gd name="T53" fmla="*/ 2147483646 h 81"/>
                <a:gd name="T54" fmla="*/ 2147483646 w 78"/>
                <a:gd name="T55" fmla="*/ 2147483646 h 81"/>
                <a:gd name="T56" fmla="*/ 2147483646 w 78"/>
                <a:gd name="T57" fmla="*/ 2147483646 h 81"/>
                <a:gd name="T58" fmla="*/ 2147483646 w 78"/>
                <a:gd name="T59" fmla="*/ 2147483646 h 81"/>
                <a:gd name="T60" fmla="*/ 2147483646 w 78"/>
                <a:gd name="T61" fmla="*/ 2147483646 h 81"/>
                <a:gd name="T62" fmla="*/ 2147483646 w 78"/>
                <a:gd name="T63" fmla="*/ 2147483646 h 81"/>
                <a:gd name="T64" fmla="*/ 2147483646 w 78"/>
                <a:gd name="T65" fmla="*/ 2147483646 h 81"/>
                <a:gd name="T66" fmla="*/ 2147483646 w 78"/>
                <a:gd name="T67" fmla="*/ 2147483646 h 81"/>
                <a:gd name="T68" fmla="*/ 2147483646 w 78"/>
                <a:gd name="T69" fmla="*/ 2147483646 h 81"/>
                <a:gd name="T70" fmla="*/ 2147483646 w 78"/>
                <a:gd name="T71" fmla="*/ 2147483646 h 81"/>
                <a:gd name="T72" fmla="*/ 2147483646 w 78"/>
                <a:gd name="T73" fmla="*/ 2147483646 h 81"/>
                <a:gd name="T74" fmla="*/ 2147483646 w 78"/>
                <a:gd name="T75" fmla="*/ 2147483646 h 81"/>
                <a:gd name="T76" fmla="*/ 2147483646 w 78"/>
                <a:gd name="T77" fmla="*/ 2147483646 h 81"/>
                <a:gd name="T78" fmla="*/ 2147483646 w 78"/>
                <a:gd name="T79" fmla="*/ 2147483646 h 81"/>
                <a:gd name="T80" fmla="*/ 2147483646 w 78"/>
                <a:gd name="T81" fmla="*/ 2147483646 h 81"/>
                <a:gd name="T82" fmla="*/ 2147483646 w 78"/>
                <a:gd name="T83" fmla="*/ 2147483646 h 81"/>
                <a:gd name="T84" fmla="*/ 2147483646 w 78"/>
                <a:gd name="T85" fmla="*/ 0 h 81"/>
                <a:gd name="T86" fmla="*/ 2147483646 w 78"/>
                <a:gd name="T87" fmla="*/ 2147483646 h 81"/>
                <a:gd name="T88" fmla="*/ 2147483646 w 78"/>
                <a:gd name="T89" fmla="*/ 2147483646 h 81"/>
                <a:gd name="T90" fmla="*/ 2147483646 w 78"/>
                <a:gd name="T91" fmla="*/ 2147483646 h 81"/>
                <a:gd name="T92" fmla="*/ 2147483646 w 78"/>
                <a:gd name="T93" fmla="*/ 2147483646 h 81"/>
                <a:gd name="T94" fmla="*/ 2147483646 w 78"/>
                <a:gd name="T95" fmla="*/ 2147483646 h 81"/>
                <a:gd name="T96" fmla="*/ 2147483646 w 78"/>
                <a:gd name="T97" fmla="*/ 2147483646 h 81"/>
                <a:gd name="T98" fmla="*/ 2147483646 w 78"/>
                <a:gd name="T99" fmla="*/ 2147483646 h 81"/>
                <a:gd name="T100" fmla="*/ 2147483646 w 78"/>
                <a:gd name="T101" fmla="*/ 2147483646 h 81"/>
                <a:gd name="T102" fmla="*/ 2147483646 w 78"/>
                <a:gd name="T103" fmla="*/ 2147483646 h 81"/>
                <a:gd name="T104" fmla="*/ 2147483646 w 78"/>
                <a:gd name="T105" fmla="*/ 2147483646 h 81"/>
                <a:gd name="T106" fmla="*/ 2147483646 w 78"/>
                <a:gd name="T107" fmla="*/ 2147483646 h 81"/>
                <a:gd name="T108" fmla="*/ 2147483646 w 78"/>
                <a:gd name="T109" fmla="*/ 2147483646 h 81"/>
                <a:gd name="T110" fmla="*/ 0 w 78"/>
                <a:gd name="T111" fmla="*/ 2147483646 h 81"/>
                <a:gd name="T112" fmla="*/ 2147483646 w 78"/>
                <a:gd name="T113" fmla="*/ 2147483646 h 81"/>
                <a:gd name="T114" fmla="*/ 2147483646 w 78"/>
                <a:gd name="T115" fmla="*/ 2147483646 h 81"/>
                <a:gd name="T116" fmla="*/ 2147483646 w 78"/>
                <a:gd name="T117" fmla="*/ 2147483646 h 8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78" h="81">
                  <a:moveTo>
                    <a:pt x="10" y="27"/>
                  </a:moveTo>
                  <a:lnTo>
                    <a:pt x="12" y="29"/>
                  </a:lnTo>
                  <a:lnTo>
                    <a:pt x="12" y="31"/>
                  </a:lnTo>
                  <a:lnTo>
                    <a:pt x="13" y="32"/>
                  </a:lnTo>
                  <a:lnTo>
                    <a:pt x="15" y="32"/>
                  </a:lnTo>
                  <a:lnTo>
                    <a:pt x="15" y="33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7" y="34"/>
                  </a:lnTo>
                  <a:lnTo>
                    <a:pt x="17" y="33"/>
                  </a:lnTo>
                  <a:lnTo>
                    <a:pt x="18" y="33"/>
                  </a:lnTo>
                  <a:lnTo>
                    <a:pt x="19" y="33"/>
                  </a:lnTo>
                  <a:lnTo>
                    <a:pt x="20" y="34"/>
                  </a:lnTo>
                  <a:lnTo>
                    <a:pt x="21" y="36"/>
                  </a:lnTo>
                  <a:lnTo>
                    <a:pt x="23" y="40"/>
                  </a:lnTo>
                  <a:lnTo>
                    <a:pt x="24" y="41"/>
                  </a:lnTo>
                  <a:lnTo>
                    <a:pt x="26" y="42"/>
                  </a:lnTo>
                  <a:lnTo>
                    <a:pt x="27" y="42"/>
                  </a:lnTo>
                  <a:lnTo>
                    <a:pt x="27" y="43"/>
                  </a:lnTo>
                  <a:lnTo>
                    <a:pt x="26" y="44"/>
                  </a:lnTo>
                  <a:lnTo>
                    <a:pt x="26" y="46"/>
                  </a:lnTo>
                  <a:lnTo>
                    <a:pt x="27" y="47"/>
                  </a:lnTo>
                  <a:lnTo>
                    <a:pt x="28" y="48"/>
                  </a:lnTo>
                  <a:lnTo>
                    <a:pt x="29" y="49"/>
                  </a:lnTo>
                  <a:lnTo>
                    <a:pt x="29" y="51"/>
                  </a:lnTo>
                  <a:lnTo>
                    <a:pt x="28" y="53"/>
                  </a:lnTo>
                  <a:lnTo>
                    <a:pt x="28" y="54"/>
                  </a:lnTo>
                  <a:lnTo>
                    <a:pt x="28" y="55"/>
                  </a:lnTo>
                  <a:lnTo>
                    <a:pt x="29" y="56"/>
                  </a:lnTo>
                  <a:lnTo>
                    <a:pt x="30" y="60"/>
                  </a:lnTo>
                  <a:lnTo>
                    <a:pt x="30" y="61"/>
                  </a:lnTo>
                  <a:lnTo>
                    <a:pt x="29" y="62"/>
                  </a:lnTo>
                  <a:lnTo>
                    <a:pt x="27" y="66"/>
                  </a:lnTo>
                  <a:lnTo>
                    <a:pt x="26" y="67"/>
                  </a:lnTo>
                  <a:lnTo>
                    <a:pt x="25" y="69"/>
                  </a:lnTo>
                  <a:lnTo>
                    <a:pt x="25" y="70"/>
                  </a:lnTo>
                  <a:lnTo>
                    <a:pt x="26" y="71"/>
                  </a:lnTo>
                  <a:lnTo>
                    <a:pt x="27" y="71"/>
                  </a:lnTo>
                  <a:lnTo>
                    <a:pt x="30" y="70"/>
                  </a:lnTo>
                  <a:lnTo>
                    <a:pt x="32" y="70"/>
                  </a:lnTo>
                  <a:lnTo>
                    <a:pt x="33" y="70"/>
                  </a:lnTo>
                  <a:lnTo>
                    <a:pt x="33" y="71"/>
                  </a:lnTo>
                  <a:lnTo>
                    <a:pt x="33" y="72"/>
                  </a:lnTo>
                  <a:lnTo>
                    <a:pt x="34" y="72"/>
                  </a:lnTo>
                  <a:lnTo>
                    <a:pt x="35" y="71"/>
                  </a:lnTo>
                  <a:lnTo>
                    <a:pt x="36" y="71"/>
                  </a:lnTo>
                  <a:lnTo>
                    <a:pt x="37" y="72"/>
                  </a:lnTo>
                  <a:lnTo>
                    <a:pt x="37" y="74"/>
                  </a:lnTo>
                  <a:lnTo>
                    <a:pt x="37" y="76"/>
                  </a:lnTo>
                  <a:lnTo>
                    <a:pt x="38" y="78"/>
                  </a:lnTo>
                  <a:lnTo>
                    <a:pt x="39" y="79"/>
                  </a:lnTo>
                  <a:lnTo>
                    <a:pt x="41" y="80"/>
                  </a:lnTo>
                  <a:lnTo>
                    <a:pt x="42" y="80"/>
                  </a:lnTo>
                  <a:lnTo>
                    <a:pt x="44" y="81"/>
                  </a:lnTo>
                  <a:lnTo>
                    <a:pt x="46" y="81"/>
                  </a:lnTo>
                  <a:lnTo>
                    <a:pt x="47" y="81"/>
                  </a:lnTo>
                  <a:lnTo>
                    <a:pt x="47" y="80"/>
                  </a:lnTo>
                  <a:lnTo>
                    <a:pt x="48" y="78"/>
                  </a:lnTo>
                  <a:lnTo>
                    <a:pt x="48" y="76"/>
                  </a:lnTo>
                  <a:lnTo>
                    <a:pt x="48" y="75"/>
                  </a:lnTo>
                  <a:lnTo>
                    <a:pt x="48" y="72"/>
                  </a:lnTo>
                  <a:lnTo>
                    <a:pt x="49" y="71"/>
                  </a:lnTo>
                  <a:lnTo>
                    <a:pt x="50" y="70"/>
                  </a:lnTo>
                  <a:lnTo>
                    <a:pt x="54" y="68"/>
                  </a:lnTo>
                  <a:lnTo>
                    <a:pt x="56" y="66"/>
                  </a:lnTo>
                  <a:lnTo>
                    <a:pt x="56" y="65"/>
                  </a:lnTo>
                  <a:lnTo>
                    <a:pt x="57" y="65"/>
                  </a:lnTo>
                  <a:lnTo>
                    <a:pt x="60" y="65"/>
                  </a:lnTo>
                  <a:lnTo>
                    <a:pt x="64" y="65"/>
                  </a:lnTo>
                  <a:lnTo>
                    <a:pt x="65" y="64"/>
                  </a:lnTo>
                  <a:lnTo>
                    <a:pt x="65" y="63"/>
                  </a:lnTo>
                  <a:lnTo>
                    <a:pt x="66" y="62"/>
                  </a:lnTo>
                  <a:lnTo>
                    <a:pt x="66" y="61"/>
                  </a:lnTo>
                  <a:lnTo>
                    <a:pt x="66" y="60"/>
                  </a:lnTo>
                  <a:lnTo>
                    <a:pt x="66" y="59"/>
                  </a:lnTo>
                  <a:lnTo>
                    <a:pt x="66" y="57"/>
                  </a:lnTo>
                  <a:lnTo>
                    <a:pt x="66" y="56"/>
                  </a:lnTo>
                  <a:lnTo>
                    <a:pt x="67" y="56"/>
                  </a:lnTo>
                  <a:lnTo>
                    <a:pt x="68" y="55"/>
                  </a:lnTo>
                  <a:lnTo>
                    <a:pt x="69" y="55"/>
                  </a:lnTo>
                  <a:lnTo>
                    <a:pt x="70" y="55"/>
                  </a:lnTo>
                  <a:lnTo>
                    <a:pt x="71" y="56"/>
                  </a:lnTo>
                  <a:lnTo>
                    <a:pt x="74" y="57"/>
                  </a:lnTo>
                  <a:lnTo>
                    <a:pt x="75" y="57"/>
                  </a:lnTo>
                  <a:lnTo>
                    <a:pt x="76" y="58"/>
                  </a:lnTo>
                  <a:lnTo>
                    <a:pt x="77" y="58"/>
                  </a:lnTo>
                  <a:lnTo>
                    <a:pt x="78" y="56"/>
                  </a:lnTo>
                  <a:lnTo>
                    <a:pt x="78" y="53"/>
                  </a:lnTo>
                  <a:lnTo>
                    <a:pt x="77" y="52"/>
                  </a:lnTo>
                  <a:lnTo>
                    <a:pt x="76" y="50"/>
                  </a:lnTo>
                  <a:lnTo>
                    <a:pt x="75" y="50"/>
                  </a:lnTo>
                  <a:lnTo>
                    <a:pt x="75" y="48"/>
                  </a:lnTo>
                  <a:lnTo>
                    <a:pt x="75" y="47"/>
                  </a:lnTo>
                  <a:lnTo>
                    <a:pt x="74" y="45"/>
                  </a:lnTo>
                  <a:lnTo>
                    <a:pt x="71" y="41"/>
                  </a:lnTo>
                  <a:lnTo>
                    <a:pt x="71" y="40"/>
                  </a:lnTo>
                  <a:lnTo>
                    <a:pt x="71" y="37"/>
                  </a:lnTo>
                  <a:lnTo>
                    <a:pt x="71" y="35"/>
                  </a:lnTo>
                  <a:lnTo>
                    <a:pt x="72" y="35"/>
                  </a:lnTo>
                  <a:lnTo>
                    <a:pt x="73" y="33"/>
                  </a:lnTo>
                  <a:lnTo>
                    <a:pt x="74" y="31"/>
                  </a:lnTo>
                  <a:lnTo>
                    <a:pt x="74" y="30"/>
                  </a:lnTo>
                  <a:lnTo>
                    <a:pt x="74" y="29"/>
                  </a:lnTo>
                  <a:lnTo>
                    <a:pt x="74" y="28"/>
                  </a:lnTo>
                  <a:lnTo>
                    <a:pt x="74" y="27"/>
                  </a:lnTo>
                  <a:lnTo>
                    <a:pt x="74" y="26"/>
                  </a:lnTo>
                  <a:lnTo>
                    <a:pt x="74" y="24"/>
                  </a:lnTo>
                  <a:lnTo>
                    <a:pt x="74" y="23"/>
                  </a:lnTo>
                  <a:lnTo>
                    <a:pt x="74" y="22"/>
                  </a:lnTo>
                  <a:lnTo>
                    <a:pt x="73" y="22"/>
                  </a:lnTo>
                  <a:lnTo>
                    <a:pt x="73" y="21"/>
                  </a:lnTo>
                  <a:lnTo>
                    <a:pt x="71" y="19"/>
                  </a:lnTo>
                  <a:lnTo>
                    <a:pt x="71" y="18"/>
                  </a:lnTo>
                  <a:lnTo>
                    <a:pt x="70" y="16"/>
                  </a:lnTo>
                  <a:lnTo>
                    <a:pt x="70" y="12"/>
                  </a:lnTo>
                  <a:lnTo>
                    <a:pt x="70" y="9"/>
                  </a:lnTo>
                  <a:lnTo>
                    <a:pt x="71" y="5"/>
                  </a:lnTo>
                  <a:lnTo>
                    <a:pt x="72" y="3"/>
                  </a:lnTo>
                  <a:lnTo>
                    <a:pt x="71" y="3"/>
                  </a:lnTo>
                  <a:lnTo>
                    <a:pt x="70" y="4"/>
                  </a:lnTo>
                  <a:lnTo>
                    <a:pt x="66" y="5"/>
                  </a:lnTo>
                  <a:lnTo>
                    <a:pt x="65" y="6"/>
                  </a:lnTo>
                  <a:lnTo>
                    <a:pt x="63" y="6"/>
                  </a:lnTo>
                  <a:lnTo>
                    <a:pt x="63" y="7"/>
                  </a:lnTo>
                  <a:lnTo>
                    <a:pt x="62" y="7"/>
                  </a:lnTo>
                  <a:lnTo>
                    <a:pt x="61" y="7"/>
                  </a:lnTo>
                  <a:lnTo>
                    <a:pt x="60" y="7"/>
                  </a:lnTo>
                  <a:lnTo>
                    <a:pt x="58" y="7"/>
                  </a:lnTo>
                  <a:lnTo>
                    <a:pt x="57" y="7"/>
                  </a:lnTo>
                  <a:lnTo>
                    <a:pt x="56" y="7"/>
                  </a:lnTo>
                  <a:lnTo>
                    <a:pt x="54" y="6"/>
                  </a:lnTo>
                  <a:lnTo>
                    <a:pt x="51" y="4"/>
                  </a:lnTo>
                  <a:lnTo>
                    <a:pt x="48" y="4"/>
                  </a:lnTo>
                  <a:lnTo>
                    <a:pt x="46" y="4"/>
                  </a:lnTo>
                  <a:lnTo>
                    <a:pt x="44" y="4"/>
                  </a:lnTo>
                  <a:lnTo>
                    <a:pt x="41" y="5"/>
                  </a:lnTo>
                  <a:lnTo>
                    <a:pt x="40" y="5"/>
                  </a:lnTo>
                  <a:lnTo>
                    <a:pt x="39" y="5"/>
                  </a:lnTo>
                  <a:lnTo>
                    <a:pt x="38" y="6"/>
                  </a:lnTo>
                  <a:lnTo>
                    <a:pt x="37" y="6"/>
                  </a:lnTo>
                  <a:lnTo>
                    <a:pt x="36" y="6"/>
                  </a:lnTo>
                  <a:lnTo>
                    <a:pt x="35" y="6"/>
                  </a:lnTo>
                  <a:lnTo>
                    <a:pt x="35" y="5"/>
                  </a:lnTo>
                  <a:lnTo>
                    <a:pt x="35" y="4"/>
                  </a:lnTo>
                  <a:lnTo>
                    <a:pt x="35" y="3"/>
                  </a:lnTo>
                  <a:lnTo>
                    <a:pt x="35" y="2"/>
                  </a:lnTo>
                  <a:lnTo>
                    <a:pt x="35" y="1"/>
                  </a:lnTo>
                  <a:lnTo>
                    <a:pt x="34" y="1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0" y="2"/>
                  </a:lnTo>
                  <a:lnTo>
                    <a:pt x="28" y="4"/>
                  </a:lnTo>
                  <a:lnTo>
                    <a:pt x="27" y="5"/>
                  </a:lnTo>
                  <a:lnTo>
                    <a:pt x="26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6" y="7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3" y="8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9" y="9"/>
                  </a:lnTo>
                  <a:lnTo>
                    <a:pt x="8" y="9"/>
                  </a:lnTo>
                  <a:lnTo>
                    <a:pt x="7" y="9"/>
                  </a:lnTo>
                  <a:lnTo>
                    <a:pt x="7" y="10"/>
                  </a:lnTo>
                  <a:lnTo>
                    <a:pt x="6" y="10"/>
                  </a:lnTo>
                  <a:lnTo>
                    <a:pt x="5" y="10"/>
                  </a:lnTo>
                  <a:lnTo>
                    <a:pt x="4" y="9"/>
                  </a:lnTo>
                  <a:lnTo>
                    <a:pt x="4" y="8"/>
                  </a:lnTo>
                  <a:lnTo>
                    <a:pt x="3" y="8"/>
                  </a:lnTo>
                  <a:lnTo>
                    <a:pt x="2" y="8"/>
                  </a:lnTo>
                  <a:lnTo>
                    <a:pt x="1" y="8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2"/>
                  </a:lnTo>
                  <a:lnTo>
                    <a:pt x="3" y="13"/>
                  </a:lnTo>
                  <a:lnTo>
                    <a:pt x="4" y="13"/>
                  </a:lnTo>
                  <a:lnTo>
                    <a:pt x="5" y="12"/>
                  </a:lnTo>
                  <a:lnTo>
                    <a:pt x="6" y="11"/>
                  </a:lnTo>
                  <a:lnTo>
                    <a:pt x="7" y="11"/>
                  </a:lnTo>
                  <a:lnTo>
                    <a:pt x="7" y="12"/>
                  </a:lnTo>
                  <a:lnTo>
                    <a:pt x="7" y="13"/>
                  </a:lnTo>
                  <a:lnTo>
                    <a:pt x="7" y="15"/>
                  </a:lnTo>
                  <a:lnTo>
                    <a:pt x="7" y="16"/>
                  </a:lnTo>
                  <a:lnTo>
                    <a:pt x="6" y="16"/>
                  </a:lnTo>
                  <a:lnTo>
                    <a:pt x="4" y="17"/>
                  </a:lnTo>
                  <a:lnTo>
                    <a:pt x="2" y="18"/>
                  </a:lnTo>
                  <a:lnTo>
                    <a:pt x="1" y="19"/>
                  </a:lnTo>
                  <a:lnTo>
                    <a:pt x="1" y="20"/>
                  </a:lnTo>
                  <a:lnTo>
                    <a:pt x="0" y="20"/>
                  </a:lnTo>
                  <a:lnTo>
                    <a:pt x="0" y="22"/>
                  </a:lnTo>
                  <a:lnTo>
                    <a:pt x="1" y="23"/>
                  </a:lnTo>
                  <a:lnTo>
                    <a:pt x="3" y="24"/>
                  </a:lnTo>
                  <a:lnTo>
                    <a:pt x="4" y="23"/>
                  </a:lnTo>
                  <a:lnTo>
                    <a:pt x="6" y="21"/>
                  </a:lnTo>
                  <a:lnTo>
                    <a:pt x="6" y="20"/>
                  </a:lnTo>
                  <a:lnTo>
                    <a:pt x="7" y="20"/>
                  </a:lnTo>
                  <a:lnTo>
                    <a:pt x="8" y="20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8" y="25"/>
                  </a:lnTo>
                  <a:lnTo>
                    <a:pt x="10" y="27"/>
                  </a:lnTo>
                  <a:close/>
                </a:path>
              </a:pathLst>
            </a:custGeom>
            <a:grpFill/>
            <a:ln w="3175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30" name="Freeform 1027"/>
            <p:cNvSpPr>
              <a:spLocks/>
            </p:cNvSpPr>
            <p:nvPr/>
          </p:nvSpPr>
          <p:spPr bwMode="auto">
            <a:xfrm>
              <a:off x="6385383" y="3729540"/>
              <a:ext cx="378624" cy="272962"/>
            </a:xfrm>
            <a:custGeom>
              <a:avLst/>
              <a:gdLst>
                <a:gd name="T0" fmla="*/ 2147483646 w 86"/>
                <a:gd name="T1" fmla="*/ 2147483646 h 62"/>
                <a:gd name="T2" fmla="*/ 2147483646 w 86"/>
                <a:gd name="T3" fmla="*/ 2147483646 h 62"/>
                <a:gd name="T4" fmla="*/ 2147483646 w 86"/>
                <a:gd name="T5" fmla="*/ 2147483646 h 62"/>
                <a:gd name="T6" fmla="*/ 2147483646 w 86"/>
                <a:gd name="T7" fmla="*/ 2147483646 h 62"/>
                <a:gd name="T8" fmla="*/ 2147483646 w 86"/>
                <a:gd name="T9" fmla="*/ 2147483646 h 62"/>
                <a:gd name="T10" fmla="*/ 2147483646 w 86"/>
                <a:gd name="T11" fmla="*/ 2147483646 h 62"/>
                <a:gd name="T12" fmla="*/ 2147483646 w 86"/>
                <a:gd name="T13" fmla="*/ 2147483646 h 62"/>
                <a:gd name="T14" fmla="*/ 2147483646 w 86"/>
                <a:gd name="T15" fmla="*/ 2147483646 h 62"/>
                <a:gd name="T16" fmla="*/ 2147483646 w 86"/>
                <a:gd name="T17" fmla="*/ 2147483646 h 62"/>
                <a:gd name="T18" fmla="*/ 2147483646 w 86"/>
                <a:gd name="T19" fmla="*/ 2147483646 h 62"/>
                <a:gd name="T20" fmla="*/ 2147483646 w 86"/>
                <a:gd name="T21" fmla="*/ 2147483646 h 62"/>
                <a:gd name="T22" fmla="*/ 2147483646 w 86"/>
                <a:gd name="T23" fmla="*/ 2147483646 h 62"/>
                <a:gd name="T24" fmla="*/ 2147483646 w 86"/>
                <a:gd name="T25" fmla="*/ 2147483646 h 62"/>
                <a:gd name="T26" fmla="*/ 2147483646 w 86"/>
                <a:gd name="T27" fmla="*/ 2147483646 h 62"/>
                <a:gd name="T28" fmla="*/ 2147483646 w 86"/>
                <a:gd name="T29" fmla="*/ 2147483646 h 62"/>
                <a:gd name="T30" fmla="*/ 2147483646 w 86"/>
                <a:gd name="T31" fmla="*/ 2147483646 h 62"/>
                <a:gd name="T32" fmla="*/ 2147483646 w 86"/>
                <a:gd name="T33" fmla="*/ 2147483646 h 62"/>
                <a:gd name="T34" fmla="*/ 2147483646 w 86"/>
                <a:gd name="T35" fmla="*/ 2147483646 h 62"/>
                <a:gd name="T36" fmla="*/ 2147483646 w 86"/>
                <a:gd name="T37" fmla="*/ 2147483646 h 62"/>
                <a:gd name="T38" fmla="*/ 2147483646 w 86"/>
                <a:gd name="T39" fmla="*/ 2147483646 h 62"/>
                <a:gd name="T40" fmla="*/ 2147483646 w 86"/>
                <a:gd name="T41" fmla="*/ 2147483646 h 62"/>
                <a:gd name="T42" fmla="*/ 2147483646 w 86"/>
                <a:gd name="T43" fmla="*/ 2147483646 h 62"/>
                <a:gd name="T44" fmla="*/ 2147483646 w 86"/>
                <a:gd name="T45" fmla="*/ 2147483646 h 62"/>
                <a:gd name="T46" fmla="*/ 2147483646 w 86"/>
                <a:gd name="T47" fmla="*/ 2147483646 h 62"/>
                <a:gd name="T48" fmla="*/ 2147483646 w 86"/>
                <a:gd name="T49" fmla="*/ 2147483646 h 62"/>
                <a:gd name="T50" fmla="*/ 2147483646 w 86"/>
                <a:gd name="T51" fmla="*/ 2147483646 h 62"/>
                <a:gd name="T52" fmla="*/ 2147483646 w 86"/>
                <a:gd name="T53" fmla="*/ 2147483646 h 62"/>
                <a:gd name="T54" fmla="*/ 2147483646 w 86"/>
                <a:gd name="T55" fmla="*/ 2147483646 h 62"/>
                <a:gd name="T56" fmla="*/ 2147483646 w 86"/>
                <a:gd name="T57" fmla="*/ 2147483646 h 62"/>
                <a:gd name="T58" fmla="*/ 2147483646 w 86"/>
                <a:gd name="T59" fmla="*/ 2147483646 h 62"/>
                <a:gd name="T60" fmla="*/ 2147483646 w 86"/>
                <a:gd name="T61" fmla="*/ 2147483646 h 62"/>
                <a:gd name="T62" fmla="*/ 2147483646 w 86"/>
                <a:gd name="T63" fmla="*/ 2147483646 h 62"/>
                <a:gd name="T64" fmla="*/ 2147483646 w 86"/>
                <a:gd name="T65" fmla="*/ 2147483646 h 62"/>
                <a:gd name="T66" fmla="*/ 2147483646 w 86"/>
                <a:gd name="T67" fmla="*/ 2147483646 h 62"/>
                <a:gd name="T68" fmla="*/ 2147483646 w 86"/>
                <a:gd name="T69" fmla="*/ 2147483646 h 62"/>
                <a:gd name="T70" fmla="*/ 2147483646 w 86"/>
                <a:gd name="T71" fmla="*/ 0 h 62"/>
                <a:gd name="T72" fmla="*/ 2147483646 w 86"/>
                <a:gd name="T73" fmla="*/ 2147483646 h 62"/>
                <a:gd name="T74" fmla="*/ 2147483646 w 86"/>
                <a:gd name="T75" fmla="*/ 2147483646 h 62"/>
                <a:gd name="T76" fmla="*/ 2147483646 w 86"/>
                <a:gd name="T77" fmla="*/ 2147483646 h 62"/>
                <a:gd name="T78" fmla="*/ 0 w 86"/>
                <a:gd name="T79" fmla="*/ 2147483646 h 62"/>
                <a:gd name="T80" fmla="*/ 2147483646 w 86"/>
                <a:gd name="T81" fmla="*/ 2147483646 h 62"/>
                <a:gd name="T82" fmla="*/ 2147483646 w 86"/>
                <a:gd name="T83" fmla="*/ 2147483646 h 62"/>
                <a:gd name="T84" fmla="*/ 2147483646 w 86"/>
                <a:gd name="T85" fmla="*/ 2147483646 h 62"/>
                <a:gd name="T86" fmla="*/ 2147483646 w 86"/>
                <a:gd name="T87" fmla="*/ 2147483646 h 62"/>
                <a:gd name="T88" fmla="*/ 2147483646 w 86"/>
                <a:gd name="T89" fmla="*/ 2147483646 h 62"/>
                <a:gd name="T90" fmla="*/ 2147483646 w 86"/>
                <a:gd name="T91" fmla="*/ 2147483646 h 62"/>
                <a:gd name="T92" fmla="*/ 2147483646 w 86"/>
                <a:gd name="T93" fmla="*/ 2147483646 h 62"/>
                <a:gd name="T94" fmla="*/ 2147483646 w 86"/>
                <a:gd name="T95" fmla="*/ 2147483646 h 62"/>
                <a:gd name="T96" fmla="*/ 2147483646 w 86"/>
                <a:gd name="T97" fmla="*/ 2147483646 h 62"/>
                <a:gd name="T98" fmla="*/ 2147483646 w 86"/>
                <a:gd name="T99" fmla="*/ 2147483646 h 62"/>
                <a:gd name="T100" fmla="*/ 2147483646 w 86"/>
                <a:gd name="T101" fmla="*/ 2147483646 h 62"/>
                <a:gd name="T102" fmla="*/ 2147483646 w 86"/>
                <a:gd name="T103" fmla="*/ 2147483646 h 62"/>
                <a:gd name="T104" fmla="*/ 2147483646 w 86"/>
                <a:gd name="T105" fmla="*/ 2147483646 h 62"/>
                <a:gd name="T106" fmla="*/ 2147483646 w 86"/>
                <a:gd name="T107" fmla="*/ 2147483646 h 6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6" h="62">
                  <a:moveTo>
                    <a:pt x="50" y="57"/>
                  </a:moveTo>
                  <a:lnTo>
                    <a:pt x="50" y="57"/>
                  </a:lnTo>
                  <a:lnTo>
                    <a:pt x="50" y="55"/>
                  </a:lnTo>
                  <a:lnTo>
                    <a:pt x="50" y="52"/>
                  </a:lnTo>
                  <a:lnTo>
                    <a:pt x="50" y="51"/>
                  </a:lnTo>
                  <a:lnTo>
                    <a:pt x="51" y="47"/>
                  </a:lnTo>
                  <a:lnTo>
                    <a:pt x="51" y="46"/>
                  </a:lnTo>
                  <a:lnTo>
                    <a:pt x="51" y="45"/>
                  </a:lnTo>
                  <a:lnTo>
                    <a:pt x="49" y="44"/>
                  </a:lnTo>
                  <a:lnTo>
                    <a:pt x="48" y="44"/>
                  </a:lnTo>
                  <a:lnTo>
                    <a:pt x="49" y="42"/>
                  </a:lnTo>
                  <a:lnTo>
                    <a:pt x="50" y="42"/>
                  </a:lnTo>
                  <a:lnTo>
                    <a:pt x="51" y="42"/>
                  </a:lnTo>
                  <a:lnTo>
                    <a:pt x="53" y="42"/>
                  </a:lnTo>
                  <a:lnTo>
                    <a:pt x="54" y="41"/>
                  </a:lnTo>
                  <a:lnTo>
                    <a:pt x="55" y="40"/>
                  </a:lnTo>
                  <a:lnTo>
                    <a:pt x="57" y="40"/>
                  </a:lnTo>
                  <a:lnTo>
                    <a:pt x="59" y="41"/>
                  </a:lnTo>
                  <a:lnTo>
                    <a:pt x="61" y="41"/>
                  </a:lnTo>
                  <a:lnTo>
                    <a:pt x="61" y="40"/>
                  </a:lnTo>
                  <a:lnTo>
                    <a:pt x="62" y="40"/>
                  </a:lnTo>
                  <a:lnTo>
                    <a:pt x="62" y="38"/>
                  </a:lnTo>
                  <a:lnTo>
                    <a:pt x="62" y="36"/>
                  </a:lnTo>
                  <a:lnTo>
                    <a:pt x="62" y="35"/>
                  </a:lnTo>
                  <a:lnTo>
                    <a:pt x="65" y="33"/>
                  </a:lnTo>
                  <a:lnTo>
                    <a:pt x="66" y="32"/>
                  </a:lnTo>
                  <a:lnTo>
                    <a:pt x="65" y="31"/>
                  </a:lnTo>
                  <a:lnTo>
                    <a:pt x="65" y="30"/>
                  </a:lnTo>
                  <a:lnTo>
                    <a:pt x="65" y="29"/>
                  </a:lnTo>
                  <a:lnTo>
                    <a:pt x="66" y="28"/>
                  </a:lnTo>
                  <a:lnTo>
                    <a:pt x="67" y="28"/>
                  </a:lnTo>
                  <a:lnTo>
                    <a:pt x="68" y="29"/>
                  </a:lnTo>
                  <a:lnTo>
                    <a:pt x="69" y="29"/>
                  </a:lnTo>
                  <a:lnTo>
                    <a:pt x="70" y="28"/>
                  </a:lnTo>
                  <a:lnTo>
                    <a:pt x="70" y="27"/>
                  </a:lnTo>
                  <a:lnTo>
                    <a:pt x="72" y="27"/>
                  </a:lnTo>
                  <a:lnTo>
                    <a:pt x="73" y="27"/>
                  </a:lnTo>
                  <a:lnTo>
                    <a:pt x="73" y="26"/>
                  </a:lnTo>
                  <a:lnTo>
                    <a:pt x="77" y="25"/>
                  </a:lnTo>
                  <a:lnTo>
                    <a:pt x="79" y="25"/>
                  </a:lnTo>
                  <a:lnTo>
                    <a:pt x="80" y="26"/>
                  </a:lnTo>
                  <a:lnTo>
                    <a:pt x="81" y="27"/>
                  </a:lnTo>
                  <a:lnTo>
                    <a:pt x="82" y="27"/>
                  </a:lnTo>
                  <a:lnTo>
                    <a:pt x="83" y="27"/>
                  </a:lnTo>
                  <a:lnTo>
                    <a:pt x="84" y="26"/>
                  </a:lnTo>
                  <a:lnTo>
                    <a:pt x="84" y="25"/>
                  </a:lnTo>
                  <a:lnTo>
                    <a:pt x="85" y="23"/>
                  </a:lnTo>
                  <a:lnTo>
                    <a:pt x="86" y="22"/>
                  </a:lnTo>
                  <a:lnTo>
                    <a:pt x="86" y="21"/>
                  </a:lnTo>
                  <a:lnTo>
                    <a:pt x="85" y="21"/>
                  </a:lnTo>
                  <a:lnTo>
                    <a:pt x="84" y="20"/>
                  </a:lnTo>
                  <a:lnTo>
                    <a:pt x="81" y="21"/>
                  </a:lnTo>
                  <a:lnTo>
                    <a:pt x="80" y="20"/>
                  </a:lnTo>
                  <a:lnTo>
                    <a:pt x="79" y="20"/>
                  </a:lnTo>
                  <a:lnTo>
                    <a:pt x="79" y="18"/>
                  </a:lnTo>
                  <a:lnTo>
                    <a:pt x="78" y="18"/>
                  </a:lnTo>
                  <a:lnTo>
                    <a:pt x="76" y="18"/>
                  </a:lnTo>
                  <a:lnTo>
                    <a:pt x="73" y="18"/>
                  </a:lnTo>
                  <a:lnTo>
                    <a:pt x="73" y="17"/>
                  </a:lnTo>
                  <a:lnTo>
                    <a:pt x="72" y="16"/>
                  </a:lnTo>
                  <a:lnTo>
                    <a:pt x="72" y="15"/>
                  </a:lnTo>
                  <a:lnTo>
                    <a:pt x="71" y="14"/>
                  </a:lnTo>
                  <a:lnTo>
                    <a:pt x="69" y="13"/>
                  </a:lnTo>
                  <a:lnTo>
                    <a:pt x="66" y="11"/>
                  </a:lnTo>
                  <a:lnTo>
                    <a:pt x="65" y="11"/>
                  </a:lnTo>
                  <a:lnTo>
                    <a:pt x="62" y="11"/>
                  </a:lnTo>
                  <a:lnTo>
                    <a:pt x="60" y="12"/>
                  </a:lnTo>
                  <a:lnTo>
                    <a:pt x="58" y="14"/>
                  </a:lnTo>
                  <a:lnTo>
                    <a:pt x="55" y="15"/>
                  </a:lnTo>
                  <a:lnTo>
                    <a:pt x="50" y="15"/>
                  </a:lnTo>
                  <a:lnTo>
                    <a:pt x="47" y="15"/>
                  </a:lnTo>
                  <a:lnTo>
                    <a:pt x="46" y="14"/>
                  </a:lnTo>
                  <a:lnTo>
                    <a:pt x="41" y="11"/>
                  </a:lnTo>
                  <a:lnTo>
                    <a:pt x="37" y="10"/>
                  </a:lnTo>
                  <a:lnTo>
                    <a:pt x="36" y="10"/>
                  </a:lnTo>
                  <a:lnTo>
                    <a:pt x="36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7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6"/>
                  </a:lnTo>
                  <a:lnTo>
                    <a:pt x="29" y="5"/>
                  </a:lnTo>
                  <a:lnTo>
                    <a:pt x="27" y="5"/>
                  </a:lnTo>
                  <a:lnTo>
                    <a:pt x="27" y="4"/>
                  </a:lnTo>
                  <a:lnTo>
                    <a:pt x="27" y="3"/>
                  </a:lnTo>
                  <a:lnTo>
                    <a:pt x="28" y="2"/>
                  </a:lnTo>
                  <a:lnTo>
                    <a:pt x="26" y="2"/>
                  </a:lnTo>
                  <a:lnTo>
                    <a:pt x="23" y="2"/>
                  </a:lnTo>
                  <a:lnTo>
                    <a:pt x="19" y="1"/>
                  </a:lnTo>
                  <a:lnTo>
                    <a:pt x="17" y="1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5" y="4"/>
                  </a:lnTo>
                  <a:lnTo>
                    <a:pt x="4" y="5"/>
                  </a:lnTo>
                  <a:lnTo>
                    <a:pt x="2" y="6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1" y="14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7"/>
                  </a:lnTo>
                  <a:lnTo>
                    <a:pt x="4" y="18"/>
                  </a:lnTo>
                  <a:lnTo>
                    <a:pt x="5" y="18"/>
                  </a:lnTo>
                  <a:lnTo>
                    <a:pt x="5" y="20"/>
                  </a:lnTo>
                  <a:lnTo>
                    <a:pt x="6" y="22"/>
                  </a:lnTo>
                  <a:lnTo>
                    <a:pt x="6" y="23"/>
                  </a:lnTo>
                  <a:lnTo>
                    <a:pt x="7" y="24"/>
                  </a:lnTo>
                  <a:lnTo>
                    <a:pt x="8" y="26"/>
                  </a:lnTo>
                  <a:lnTo>
                    <a:pt x="9" y="26"/>
                  </a:lnTo>
                  <a:lnTo>
                    <a:pt x="12" y="26"/>
                  </a:lnTo>
                  <a:lnTo>
                    <a:pt x="15" y="27"/>
                  </a:lnTo>
                  <a:lnTo>
                    <a:pt x="16" y="27"/>
                  </a:lnTo>
                  <a:lnTo>
                    <a:pt x="16" y="29"/>
                  </a:lnTo>
                  <a:lnTo>
                    <a:pt x="16" y="31"/>
                  </a:lnTo>
                  <a:lnTo>
                    <a:pt x="16" y="32"/>
                  </a:lnTo>
                  <a:lnTo>
                    <a:pt x="16" y="34"/>
                  </a:lnTo>
                  <a:lnTo>
                    <a:pt x="17" y="36"/>
                  </a:lnTo>
                  <a:lnTo>
                    <a:pt x="18" y="38"/>
                  </a:lnTo>
                  <a:lnTo>
                    <a:pt x="20" y="41"/>
                  </a:lnTo>
                  <a:lnTo>
                    <a:pt x="20" y="42"/>
                  </a:lnTo>
                  <a:lnTo>
                    <a:pt x="22" y="42"/>
                  </a:lnTo>
                  <a:lnTo>
                    <a:pt x="24" y="42"/>
                  </a:lnTo>
                  <a:lnTo>
                    <a:pt x="27" y="41"/>
                  </a:lnTo>
                  <a:lnTo>
                    <a:pt x="29" y="39"/>
                  </a:lnTo>
                  <a:lnTo>
                    <a:pt x="31" y="39"/>
                  </a:lnTo>
                  <a:lnTo>
                    <a:pt x="32" y="39"/>
                  </a:lnTo>
                  <a:lnTo>
                    <a:pt x="33" y="39"/>
                  </a:lnTo>
                  <a:lnTo>
                    <a:pt x="34" y="40"/>
                  </a:lnTo>
                  <a:lnTo>
                    <a:pt x="34" y="41"/>
                  </a:lnTo>
                  <a:lnTo>
                    <a:pt x="34" y="43"/>
                  </a:lnTo>
                  <a:lnTo>
                    <a:pt x="36" y="48"/>
                  </a:lnTo>
                  <a:lnTo>
                    <a:pt x="37" y="54"/>
                  </a:lnTo>
                  <a:lnTo>
                    <a:pt x="38" y="56"/>
                  </a:lnTo>
                  <a:lnTo>
                    <a:pt x="43" y="62"/>
                  </a:lnTo>
                  <a:lnTo>
                    <a:pt x="44" y="62"/>
                  </a:lnTo>
                  <a:lnTo>
                    <a:pt x="45" y="61"/>
                  </a:lnTo>
                  <a:lnTo>
                    <a:pt x="46" y="59"/>
                  </a:lnTo>
                  <a:lnTo>
                    <a:pt x="48" y="57"/>
                  </a:lnTo>
                  <a:lnTo>
                    <a:pt x="50" y="57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31" name="Freeform 1028"/>
            <p:cNvSpPr>
              <a:spLocks/>
            </p:cNvSpPr>
            <p:nvPr/>
          </p:nvSpPr>
          <p:spPr bwMode="auto">
            <a:xfrm>
              <a:off x="6574694" y="2941472"/>
              <a:ext cx="378624" cy="290572"/>
            </a:xfrm>
            <a:custGeom>
              <a:avLst/>
              <a:gdLst>
                <a:gd name="T0" fmla="*/ 2147483646 w 86"/>
                <a:gd name="T1" fmla="*/ 2147483646 h 66"/>
                <a:gd name="T2" fmla="*/ 2147483646 w 86"/>
                <a:gd name="T3" fmla="*/ 2147483646 h 66"/>
                <a:gd name="T4" fmla="*/ 2147483646 w 86"/>
                <a:gd name="T5" fmla="*/ 2147483646 h 66"/>
                <a:gd name="T6" fmla="*/ 2147483646 w 86"/>
                <a:gd name="T7" fmla="*/ 2147483646 h 66"/>
                <a:gd name="T8" fmla="*/ 2147483646 w 86"/>
                <a:gd name="T9" fmla="*/ 2147483646 h 66"/>
                <a:gd name="T10" fmla="*/ 2147483646 w 86"/>
                <a:gd name="T11" fmla="*/ 2147483646 h 66"/>
                <a:gd name="T12" fmla="*/ 2147483646 w 86"/>
                <a:gd name="T13" fmla="*/ 2147483646 h 66"/>
                <a:gd name="T14" fmla="*/ 2147483646 w 86"/>
                <a:gd name="T15" fmla="*/ 2147483646 h 66"/>
                <a:gd name="T16" fmla="*/ 2147483646 w 86"/>
                <a:gd name="T17" fmla="*/ 2147483646 h 66"/>
                <a:gd name="T18" fmla="*/ 2147483646 w 86"/>
                <a:gd name="T19" fmla="*/ 2147483646 h 66"/>
                <a:gd name="T20" fmla="*/ 2147483646 w 86"/>
                <a:gd name="T21" fmla="*/ 2147483646 h 66"/>
                <a:gd name="T22" fmla="*/ 2147483646 w 86"/>
                <a:gd name="T23" fmla="*/ 2147483646 h 66"/>
                <a:gd name="T24" fmla="*/ 2147483646 w 86"/>
                <a:gd name="T25" fmla="*/ 2147483646 h 66"/>
                <a:gd name="T26" fmla="*/ 2147483646 w 86"/>
                <a:gd name="T27" fmla="*/ 2147483646 h 66"/>
                <a:gd name="T28" fmla="*/ 2147483646 w 86"/>
                <a:gd name="T29" fmla="*/ 2147483646 h 66"/>
                <a:gd name="T30" fmla="*/ 2147483646 w 86"/>
                <a:gd name="T31" fmla="*/ 2147483646 h 66"/>
                <a:gd name="T32" fmla="*/ 2147483646 w 86"/>
                <a:gd name="T33" fmla="*/ 2147483646 h 66"/>
                <a:gd name="T34" fmla="*/ 2147483646 w 86"/>
                <a:gd name="T35" fmla="*/ 2147483646 h 66"/>
                <a:gd name="T36" fmla="*/ 2147483646 w 86"/>
                <a:gd name="T37" fmla="*/ 2147483646 h 66"/>
                <a:gd name="T38" fmla="*/ 2147483646 w 86"/>
                <a:gd name="T39" fmla="*/ 2147483646 h 66"/>
                <a:gd name="T40" fmla="*/ 2147483646 w 86"/>
                <a:gd name="T41" fmla="*/ 2147483646 h 66"/>
                <a:gd name="T42" fmla="*/ 2147483646 w 86"/>
                <a:gd name="T43" fmla="*/ 2147483646 h 66"/>
                <a:gd name="T44" fmla="*/ 2147483646 w 86"/>
                <a:gd name="T45" fmla="*/ 2147483646 h 66"/>
                <a:gd name="T46" fmla="*/ 2147483646 w 86"/>
                <a:gd name="T47" fmla="*/ 2147483646 h 66"/>
                <a:gd name="T48" fmla="*/ 2147483646 w 86"/>
                <a:gd name="T49" fmla="*/ 2147483646 h 66"/>
                <a:gd name="T50" fmla="*/ 2147483646 w 86"/>
                <a:gd name="T51" fmla="*/ 2147483646 h 66"/>
                <a:gd name="T52" fmla="*/ 2147483646 w 86"/>
                <a:gd name="T53" fmla="*/ 2147483646 h 66"/>
                <a:gd name="T54" fmla="*/ 2147483646 w 86"/>
                <a:gd name="T55" fmla="*/ 2147483646 h 66"/>
                <a:gd name="T56" fmla="*/ 2147483646 w 86"/>
                <a:gd name="T57" fmla="*/ 2147483646 h 66"/>
                <a:gd name="T58" fmla="*/ 2147483646 w 86"/>
                <a:gd name="T59" fmla="*/ 2147483646 h 66"/>
                <a:gd name="T60" fmla="*/ 2147483646 w 86"/>
                <a:gd name="T61" fmla="*/ 2147483646 h 66"/>
                <a:gd name="T62" fmla="*/ 2147483646 w 86"/>
                <a:gd name="T63" fmla="*/ 2147483646 h 66"/>
                <a:gd name="T64" fmla="*/ 2147483646 w 86"/>
                <a:gd name="T65" fmla="*/ 2147483646 h 66"/>
                <a:gd name="T66" fmla="*/ 2147483646 w 86"/>
                <a:gd name="T67" fmla="*/ 2147483646 h 66"/>
                <a:gd name="T68" fmla="*/ 2147483646 w 86"/>
                <a:gd name="T69" fmla="*/ 2147483646 h 66"/>
                <a:gd name="T70" fmla="*/ 2147483646 w 86"/>
                <a:gd name="T71" fmla="*/ 2147483646 h 66"/>
                <a:gd name="T72" fmla="*/ 2147483646 w 86"/>
                <a:gd name="T73" fmla="*/ 2147483646 h 66"/>
                <a:gd name="T74" fmla="*/ 2147483646 w 86"/>
                <a:gd name="T75" fmla="*/ 2147483646 h 66"/>
                <a:gd name="T76" fmla="*/ 2147483646 w 86"/>
                <a:gd name="T77" fmla="*/ 2147483646 h 66"/>
                <a:gd name="T78" fmla="*/ 2147483646 w 86"/>
                <a:gd name="T79" fmla="*/ 2147483646 h 66"/>
                <a:gd name="T80" fmla="*/ 2147483646 w 86"/>
                <a:gd name="T81" fmla="*/ 2147483646 h 66"/>
                <a:gd name="T82" fmla="*/ 2147483646 w 86"/>
                <a:gd name="T83" fmla="*/ 2147483646 h 66"/>
                <a:gd name="T84" fmla="*/ 2147483646 w 86"/>
                <a:gd name="T85" fmla="*/ 2147483646 h 66"/>
                <a:gd name="T86" fmla="*/ 2147483646 w 86"/>
                <a:gd name="T87" fmla="*/ 2147483646 h 66"/>
                <a:gd name="T88" fmla="*/ 2147483646 w 86"/>
                <a:gd name="T89" fmla="*/ 0 h 66"/>
                <a:gd name="T90" fmla="*/ 2147483646 w 86"/>
                <a:gd name="T91" fmla="*/ 2147483646 h 66"/>
                <a:gd name="T92" fmla="*/ 2147483646 w 86"/>
                <a:gd name="T93" fmla="*/ 2147483646 h 66"/>
                <a:gd name="T94" fmla="*/ 2147483646 w 86"/>
                <a:gd name="T95" fmla="*/ 2147483646 h 66"/>
                <a:gd name="T96" fmla="*/ 2147483646 w 86"/>
                <a:gd name="T97" fmla="*/ 2147483646 h 66"/>
                <a:gd name="T98" fmla="*/ 2147483646 w 86"/>
                <a:gd name="T99" fmla="*/ 2147483646 h 66"/>
                <a:gd name="T100" fmla="*/ 0 w 86"/>
                <a:gd name="T101" fmla="*/ 2147483646 h 66"/>
                <a:gd name="T102" fmla="*/ 0 w 86"/>
                <a:gd name="T103" fmla="*/ 2147483646 h 66"/>
                <a:gd name="T104" fmla="*/ 2147483646 w 86"/>
                <a:gd name="T105" fmla="*/ 2147483646 h 66"/>
                <a:gd name="T106" fmla="*/ 2147483646 w 86"/>
                <a:gd name="T107" fmla="*/ 2147483646 h 66"/>
                <a:gd name="T108" fmla="*/ 2147483646 w 86"/>
                <a:gd name="T109" fmla="*/ 2147483646 h 66"/>
                <a:gd name="T110" fmla="*/ 2147483646 w 86"/>
                <a:gd name="T111" fmla="*/ 2147483646 h 66"/>
                <a:gd name="T112" fmla="*/ 2147483646 w 86"/>
                <a:gd name="T113" fmla="*/ 2147483646 h 6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6" h="66">
                  <a:moveTo>
                    <a:pt x="19" y="43"/>
                  </a:moveTo>
                  <a:lnTo>
                    <a:pt x="19" y="44"/>
                  </a:lnTo>
                  <a:lnTo>
                    <a:pt x="15" y="45"/>
                  </a:lnTo>
                  <a:lnTo>
                    <a:pt x="14" y="46"/>
                  </a:lnTo>
                  <a:lnTo>
                    <a:pt x="12" y="48"/>
                  </a:lnTo>
                  <a:lnTo>
                    <a:pt x="13" y="49"/>
                  </a:lnTo>
                  <a:lnTo>
                    <a:pt x="13" y="50"/>
                  </a:lnTo>
                  <a:lnTo>
                    <a:pt x="15" y="50"/>
                  </a:lnTo>
                  <a:lnTo>
                    <a:pt x="14" y="52"/>
                  </a:lnTo>
                  <a:lnTo>
                    <a:pt x="16" y="55"/>
                  </a:lnTo>
                  <a:lnTo>
                    <a:pt x="17" y="55"/>
                  </a:lnTo>
                  <a:lnTo>
                    <a:pt x="16" y="56"/>
                  </a:lnTo>
                  <a:lnTo>
                    <a:pt x="15" y="57"/>
                  </a:lnTo>
                  <a:lnTo>
                    <a:pt x="14" y="57"/>
                  </a:lnTo>
                  <a:lnTo>
                    <a:pt x="14" y="59"/>
                  </a:lnTo>
                  <a:lnTo>
                    <a:pt x="14" y="60"/>
                  </a:lnTo>
                  <a:lnTo>
                    <a:pt x="15" y="60"/>
                  </a:lnTo>
                  <a:lnTo>
                    <a:pt x="16" y="58"/>
                  </a:lnTo>
                  <a:lnTo>
                    <a:pt x="17" y="58"/>
                  </a:lnTo>
                  <a:lnTo>
                    <a:pt x="18" y="58"/>
                  </a:lnTo>
                  <a:lnTo>
                    <a:pt x="19" y="58"/>
                  </a:lnTo>
                  <a:lnTo>
                    <a:pt x="20" y="58"/>
                  </a:lnTo>
                  <a:lnTo>
                    <a:pt x="20" y="57"/>
                  </a:lnTo>
                  <a:lnTo>
                    <a:pt x="21" y="57"/>
                  </a:lnTo>
                  <a:lnTo>
                    <a:pt x="21" y="58"/>
                  </a:lnTo>
                  <a:lnTo>
                    <a:pt x="21" y="59"/>
                  </a:lnTo>
                  <a:lnTo>
                    <a:pt x="20" y="59"/>
                  </a:lnTo>
                  <a:lnTo>
                    <a:pt x="19" y="60"/>
                  </a:lnTo>
                  <a:lnTo>
                    <a:pt x="20" y="61"/>
                  </a:lnTo>
                  <a:lnTo>
                    <a:pt x="20" y="62"/>
                  </a:lnTo>
                  <a:lnTo>
                    <a:pt x="21" y="62"/>
                  </a:lnTo>
                  <a:lnTo>
                    <a:pt x="21" y="61"/>
                  </a:lnTo>
                  <a:lnTo>
                    <a:pt x="23" y="61"/>
                  </a:lnTo>
                  <a:lnTo>
                    <a:pt x="24" y="61"/>
                  </a:lnTo>
                  <a:lnTo>
                    <a:pt x="25" y="61"/>
                  </a:lnTo>
                  <a:lnTo>
                    <a:pt x="26" y="60"/>
                  </a:lnTo>
                  <a:lnTo>
                    <a:pt x="27" y="62"/>
                  </a:lnTo>
                  <a:lnTo>
                    <a:pt x="27" y="61"/>
                  </a:lnTo>
                  <a:lnTo>
                    <a:pt x="27" y="60"/>
                  </a:lnTo>
                  <a:lnTo>
                    <a:pt x="27" y="59"/>
                  </a:lnTo>
                  <a:lnTo>
                    <a:pt x="28" y="59"/>
                  </a:lnTo>
                  <a:lnTo>
                    <a:pt x="28" y="58"/>
                  </a:lnTo>
                  <a:lnTo>
                    <a:pt x="29" y="57"/>
                  </a:lnTo>
                  <a:lnTo>
                    <a:pt x="30" y="58"/>
                  </a:lnTo>
                  <a:lnTo>
                    <a:pt x="30" y="59"/>
                  </a:lnTo>
                  <a:lnTo>
                    <a:pt x="30" y="60"/>
                  </a:lnTo>
                  <a:lnTo>
                    <a:pt x="28" y="61"/>
                  </a:lnTo>
                  <a:lnTo>
                    <a:pt x="29" y="62"/>
                  </a:lnTo>
                  <a:lnTo>
                    <a:pt x="30" y="62"/>
                  </a:lnTo>
                  <a:lnTo>
                    <a:pt x="31" y="61"/>
                  </a:lnTo>
                  <a:lnTo>
                    <a:pt x="32" y="62"/>
                  </a:lnTo>
                  <a:lnTo>
                    <a:pt x="32" y="63"/>
                  </a:lnTo>
                  <a:lnTo>
                    <a:pt x="33" y="64"/>
                  </a:lnTo>
                  <a:lnTo>
                    <a:pt x="33" y="65"/>
                  </a:lnTo>
                  <a:lnTo>
                    <a:pt x="34" y="65"/>
                  </a:lnTo>
                  <a:lnTo>
                    <a:pt x="35" y="65"/>
                  </a:lnTo>
                  <a:lnTo>
                    <a:pt x="37" y="65"/>
                  </a:lnTo>
                  <a:lnTo>
                    <a:pt x="38" y="65"/>
                  </a:lnTo>
                  <a:lnTo>
                    <a:pt x="40" y="66"/>
                  </a:lnTo>
                  <a:lnTo>
                    <a:pt x="41" y="66"/>
                  </a:lnTo>
                  <a:lnTo>
                    <a:pt x="43" y="65"/>
                  </a:lnTo>
                  <a:lnTo>
                    <a:pt x="45" y="64"/>
                  </a:lnTo>
                  <a:lnTo>
                    <a:pt x="46" y="63"/>
                  </a:lnTo>
                  <a:lnTo>
                    <a:pt x="47" y="62"/>
                  </a:lnTo>
                  <a:lnTo>
                    <a:pt x="48" y="61"/>
                  </a:lnTo>
                  <a:lnTo>
                    <a:pt x="50" y="61"/>
                  </a:lnTo>
                  <a:lnTo>
                    <a:pt x="52" y="62"/>
                  </a:lnTo>
                  <a:lnTo>
                    <a:pt x="53" y="62"/>
                  </a:lnTo>
                  <a:lnTo>
                    <a:pt x="54" y="63"/>
                  </a:lnTo>
                  <a:lnTo>
                    <a:pt x="55" y="64"/>
                  </a:lnTo>
                  <a:lnTo>
                    <a:pt x="56" y="63"/>
                  </a:lnTo>
                  <a:lnTo>
                    <a:pt x="57" y="63"/>
                  </a:lnTo>
                  <a:lnTo>
                    <a:pt x="58" y="63"/>
                  </a:lnTo>
                  <a:lnTo>
                    <a:pt x="59" y="65"/>
                  </a:lnTo>
                  <a:lnTo>
                    <a:pt x="59" y="66"/>
                  </a:lnTo>
                  <a:lnTo>
                    <a:pt x="60" y="66"/>
                  </a:lnTo>
                  <a:lnTo>
                    <a:pt x="61" y="66"/>
                  </a:lnTo>
                  <a:lnTo>
                    <a:pt x="61" y="65"/>
                  </a:lnTo>
                  <a:lnTo>
                    <a:pt x="62" y="65"/>
                  </a:lnTo>
                  <a:lnTo>
                    <a:pt x="63" y="65"/>
                  </a:lnTo>
                  <a:lnTo>
                    <a:pt x="64" y="64"/>
                  </a:lnTo>
                  <a:lnTo>
                    <a:pt x="65" y="64"/>
                  </a:lnTo>
                  <a:lnTo>
                    <a:pt x="66" y="65"/>
                  </a:lnTo>
                  <a:lnTo>
                    <a:pt x="67" y="65"/>
                  </a:lnTo>
                  <a:lnTo>
                    <a:pt x="68" y="64"/>
                  </a:lnTo>
                  <a:lnTo>
                    <a:pt x="69" y="62"/>
                  </a:lnTo>
                  <a:lnTo>
                    <a:pt x="70" y="61"/>
                  </a:lnTo>
                  <a:lnTo>
                    <a:pt x="72" y="61"/>
                  </a:lnTo>
                  <a:lnTo>
                    <a:pt x="73" y="61"/>
                  </a:lnTo>
                  <a:lnTo>
                    <a:pt x="74" y="62"/>
                  </a:lnTo>
                  <a:lnTo>
                    <a:pt x="75" y="62"/>
                  </a:lnTo>
                  <a:lnTo>
                    <a:pt x="77" y="62"/>
                  </a:lnTo>
                  <a:lnTo>
                    <a:pt x="78" y="62"/>
                  </a:lnTo>
                  <a:lnTo>
                    <a:pt x="80" y="61"/>
                  </a:lnTo>
                  <a:lnTo>
                    <a:pt x="81" y="61"/>
                  </a:lnTo>
                  <a:lnTo>
                    <a:pt x="81" y="60"/>
                  </a:lnTo>
                  <a:lnTo>
                    <a:pt x="82" y="59"/>
                  </a:lnTo>
                  <a:lnTo>
                    <a:pt x="83" y="58"/>
                  </a:lnTo>
                  <a:lnTo>
                    <a:pt x="84" y="57"/>
                  </a:lnTo>
                  <a:lnTo>
                    <a:pt x="84" y="56"/>
                  </a:lnTo>
                  <a:lnTo>
                    <a:pt x="85" y="55"/>
                  </a:lnTo>
                  <a:lnTo>
                    <a:pt x="86" y="54"/>
                  </a:lnTo>
                  <a:lnTo>
                    <a:pt x="84" y="55"/>
                  </a:lnTo>
                  <a:lnTo>
                    <a:pt x="78" y="58"/>
                  </a:lnTo>
                  <a:lnTo>
                    <a:pt x="76" y="58"/>
                  </a:lnTo>
                  <a:lnTo>
                    <a:pt x="76" y="57"/>
                  </a:lnTo>
                  <a:lnTo>
                    <a:pt x="75" y="54"/>
                  </a:lnTo>
                  <a:lnTo>
                    <a:pt x="74" y="53"/>
                  </a:lnTo>
                  <a:lnTo>
                    <a:pt x="74" y="47"/>
                  </a:lnTo>
                  <a:lnTo>
                    <a:pt x="75" y="46"/>
                  </a:lnTo>
                  <a:lnTo>
                    <a:pt x="75" y="45"/>
                  </a:lnTo>
                  <a:lnTo>
                    <a:pt x="76" y="45"/>
                  </a:lnTo>
                  <a:lnTo>
                    <a:pt x="77" y="45"/>
                  </a:lnTo>
                  <a:lnTo>
                    <a:pt x="77" y="44"/>
                  </a:lnTo>
                  <a:lnTo>
                    <a:pt x="76" y="42"/>
                  </a:lnTo>
                  <a:lnTo>
                    <a:pt x="76" y="38"/>
                  </a:lnTo>
                  <a:lnTo>
                    <a:pt x="75" y="35"/>
                  </a:lnTo>
                  <a:lnTo>
                    <a:pt x="74" y="34"/>
                  </a:lnTo>
                  <a:lnTo>
                    <a:pt x="73" y="32"/>
                  </a:lnTo>
                  <a:lnTo>
                    <a:pt x="71" y="31"/>
                  </a:lnTo>
                  <a:lnTo>
                    <a:pt x="70" y="31"/>
                  </a:lnTo>
                  <a:lnTo>
                    <a:pt x="69" y="30"/>
                  </a:lnTo>
                  <a:lnTo>
                    <a:pt x="67" y="30"/>
                  </a:lnTo>
                  <a:lnTo>
                    <a:pt x="63" y="29"/>
                  </a:lnTo>
                  <a:lnTo>
                    <a:pt x="58" y="29"/>
                  </a:lnTo>
                  <a:lnTo>
                    <a:pt x="54" y="29"/>
                  </a:lnTo>
                  <a:lnTo>
                    <a:pt x="53" y="29"/>
                  </a:lnTo>
                  <a:lnTo>
                    <a:pt x="52" y="28"/>
                  </a:lnTo>
                  <a:lnTo>
                    <a:pt x="53" y="24"/>
                  </a:lnTo>
                  <a:lnTo>
                    <a:pt x="54" y="22"/>
                  </a:lnTo>
                  <a:lnTo>
                    <a:pt x="54" y="21"/>
                  </a:lnTo>
                  <a:lnTo>
                    <a:pt x="54" y="19"/>
                  </a:lnTo>
                  <a:lnTo>
                    <a:pt x="53" y="18"/>
                  </a:lnTo>
                  <a:lnTo>
                    <a:pt x="48" y="18"/>
                  </a:lnTo>
                  <a:lnTo>
                    <a:pt x="46" y="17"/>
                  </a:lnTo>
                  <a:lnTo>
                    <a:pt x="45" y="17"/>
                  </a:lnTo>
                  <a:lnTo>
                    <a:pt x="45" y="16"/>
                  </a:lnTo>
                  <a:lnTo>
                    <a:pt x="43" y="15"/>
                  </a:lnTo>
                  <a:lnTo>
                    <a:pt x="43" y="14"/>
                  </a:lnTo>
                  <a:lnTo>
                    <a:pt x="43" y="12"/>
                  </a:lnTo>
                  <a:lnTo>
                    <a:pt x="44" y="10"/>
                  </a:lnTo>
                  <a:lnTo>
                    <a:pt x="46" y="7"/>
                  </a:lnTo>
                  <a:lnTo>
                    <a:pt x="46" y="5"/>
                  </a:lnTo>
                  <a:lnTo>
                    <a:pt x="45" y="4"/>
                  </a:lnTo>
                  <a:lnTo>
                    <a:pt x="44" y="3"/>
                  </a:lnTo>
                  <a:lnTo>
                    <a:pt x="43" y="2"/>
                  </a:lnTo>
                  <a:lnTo>
                    <a:pt x="43" y="1"/>
                  </a:lnTo>
                  <a:lnTo>
                    <a:pt x="39" y="2"/>
                  </a:lnTo>
                  <a:lnTo>
                    <a:pt x="34" y="1"/>
                  </a:lnTo>
                  <a:lnTo>
                    <a:pt x="27" y="1"/>
                  </a:lnTo>
                  <a:lnTo>
                    <a:pt x="24" y="0"/>
                  </a:lnTo>
                  <a:lnTo>
                    <a:pt x="23" y="1"/>
                  </a:lnTo>
                  <a:lnTo>
                    <a:pt x="22" y="2"/>
                  </a:lnTo>
                  <a:lnTo>
                    <a:pt x="22" y="3"/>
                  </a:lnTo>
                  <a:lnTo>
                    <a:pt x="26" y="3"/>
                  </a:lnTo>
                  <a:lnTo>
                    <a:pt x="26" y="4"/>
                  </a:lnTo>
                  <a:lnTo>
                    <a:pt x="26" y="5"/>
                  </a:lnTo>
                  <a:lnTo>
                    <a:pt x="27" y="5"/>
                  </a:lnTo>
                  <a:lnTo>
                    <a:pt x="29" y="4"/>
                  </a:lnTo>
                  <a:lnTo>
                    <a:pt x="29" y="5"/>
                  </a:lnTo>
                  <a:lnTo>
                    <a:pt x="29" y="6"/>
                  </a:lnTo>
                  <a:lnTo>
                    <a:pt x="28" y="7"/>
                  </a:lnTo>
                  <a:lnTo>
                    <a:pt x="28" y="9"/>
                  </a:lnTo>
                  <a:lnTo>
                    <a:pt x="29" y="11"/>
                  </a:lnTo>
                  <a:lnTo>
                    <a:pt x="24" y="12"/>
                  </a:lnTo>
                  <a:lnTo>
                    <a:pt x="17" y="12"/>
                  </a:lnTo>
                  <a:lnTo>
                    <a:pt x="12" y="11"/>
                  </a:lnTo>
                  <a:lnTo>
                    <a:pt x="5" y="11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3" y="14"/>
                  </a:lnTo>
                  <a:lnTo>
                    <a:pt x="2" y="15"/>
                  </a:lnTo>
                  <a:lnTo>
                    <a:pt x="2" y="17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21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2" y="22"/>
                  </a:lnTo>
                  <a:lnTo>
                    <a:pt x="2" y="23"/>
                  </a:lnTo>
                  <a:lnTo>
                    <a:pt x="4" y="25"/>
                  </a:lnTo>
                  <a:lnTo>
                    <a:pt x="5" y="26"/>
                  </a:lnTo>
                  <a:lnTo>
                    <a:pt x="6" y="26"/>
                  </a:lnTo>
                  <a:lnTo>
                    <a:pt x="8" y="27"/>
                  </a:lnTo>
                  <a:lnTo>
                    <a:pt x="10" y="29"/>
                  </a:lnTo>
                  <a:lnTo>
                    <a:pt x="11" y="30"/>
                  </a:lnTo>
                  <a:lnTo>
                    <a:pt x="11" y="31"/>
                  </a:lnTo>
                  <a:lnTo>
                    <a:pt x="15" y="35"/>
                  </a:lnTo>
                  <a:lnTo>
                    <a:pt x="15" y="37"/>
                  </a:lnTo>
                  <a:lnTo>
                    <a:pt x="15" y="38"/>
                  </a:lnTo>
                  <a:lnTo>
                    <a:pt x="15" y="39"/>
                  </a:lnTo>
                  <a:lnTo>
                    <a:pt x="15" y="41"/>
                  </a:lnTo>
                  <a:lnTo>
                    <a:pt x="16" y="42"/>
                  </a:lnTo>
                  <a:lnTo>
                    <a:pt x="17" y="42"/>
                  </a:lnTo>
                  <a:lnTo>
                    <a:pt x="17" y="43"/>
                  </a:lnTo>
                  <a:lnTo>
                    <a:pt x="19" y="43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32" name="Freeform 1029"/>
            <p:cNvSpPr>
              <a:spLocks/>
            </p:cNvSpPr>
            <p:nvPr/>
          </p:nvSpPr>
          <p:spPr bwMode="auto">
            <a:xfrm>
              <a:off x="6596707" y="3210032"/>
              <a:ext cx="334598" cy="268559"/>
            </a:xfrm>
            <a:custGeom>
              <a:avLst/>
              <a:gdLst>
                <a:gd name="T0" fmla="*/ 2147483646 w 76"/>
                <a:gd name="T1" fmla="*/ 2147483646 h 61"/>
                <a:gd name="T2" fmla="*/ 2147483646 w 76"/>
                <a:gd name="T3" fmla="*/ 2147483646 h 61"/>
                <a:gd name="T4" fmla="*/ 2147483646 w 76"/>
                <a:gd name="T5" fmla="*/ 2147483646 h 61"/>
                <a:gd name="T6" fmla="*/ 2147483646 w 76"/>
                <a:gd name="T7" fmla="*/ 2147483646 h 61"/>
                <a:gd name="T8" fmla="*/ 2147483646 w 76"/>
                <a:gd name="T9" fmla="*/ 2147483646 h 61"/>
                <a:gd name="T10" fmla="*/ 2147483646 w 76"/>
                <a:gd name="T11" fmla="*/ 2147483646 h 61"/>
                <a:gd name="T12" fmla="*/ 2147483646 w 76"/>
                <a:gd name="T13" fmla="*/ 2147483646 h 61"/>
                <a:gd name="T14" fmla="*/ 2147483646 w 76"/>
                <a:gd name="T15" fmla="*/ 2147483646 h 61"/>
                <a:gd name="T16" fmla="*/ 2147483646 w 76"/>
                <a:gd name="T17" fmla="*/ 2147483646 h 61"/>
                <a:gd name="T18" fmla="*/ 2147483646 w 76"/>
                <a:gd name="T19" fmla="*/ 2147483646 h 61"/>
                <a:gd name="T20" fmla="*/ 2147483646 w 76"/>
                <a:gd name="T21" fmla="*/ 2147483646 h 61"/>
                <a:gd name="T22" fmla="*/ 2147483646 w 76"/>
                <a:gd name="T23" fmla="*/ 2147483646 h 61"/>
                <a:gd name="T24" fmla="*/ 2147483646 w 76"/>
                <a:gd name="T25" fmla="*/ 2147483646 h 61"/>
                <a:gd name="T26" fmla="*/ 2147483646 w 76"/>
                <a:gd name="T27" fmla="*/ 2147483646 h 61"/>
                <a:gd name="T28" fmla="*/ 2147483646 w 76"/>
                <a:gd name="T29" fmla="*/ 2147483646 h 61"/>
                <a:gd name="T30" fmla="*/ 2147483646 w 76"/>
                <a:gd name="T31" fmla="*/ 2147483646 h 61"/>
                <a:gd name="T32" fmla="*/ 2147483646 w 76"/>
                <a:gd name="T33" fmla="*/ 2147483646 h 61"/>
                <a:gd name="T34" fmla="*/ 2147483646 w 76"/>
                <a:gd name="T35" fmla="*/ 2147483646 h 61"/>
                <a:gd name="T36" fmla="*/ 2147483646 w 76"/>
                <a:gd name="T37" fmla="*/ 2147483646 h 61"/>
                <a:gd name="T38" fmla="*/ 2147483646 w 76"/>
                <a:gd name="T39" fmla="*/ 2147483646 h 61"/>
                <a:gd name="T40" fmla="*/ 2147483646 w 76"/>
                <a:gd name="T41" fmla="*/ 2147483646 h 61"/>
                <a:gd name="T42" fmla="*/ 2147483646 w 76"/>
                <a:gd name="T43" fmla="*/ 2147483646 h 61"/>
                <a:gd name="T44" fmla="*/ 2147483646 w 76"/>
                <a:gd name="T45" fmla="*/ 2147483646 h 61"/>
                <a:gd name="T46" fmla="*/ 2147483646 w 76"/>
                <a:gd name="T47" fmla="*/ 2147483646 h 61"/>
                <a:gd name="T48" fmla="*/ 2147483646 w 76"/>
                <a:gd name="T49" fmla="*/ 2147483646 h 61"/>
                <a:gd name="T50" fmla="*/ 2147483646 w 76"/>
                <a:gd name="T51" fmla="*/ 2147483646 h 61"/>
                <a:gd name="T52" fmla="*/ 2147483646 w 76"/>
                <a:gd name="T53" fmla="*/ 2147483646 h 61"/>
                <a:gd name="T54" fmla="*/ 2147483646 w 76"/>
                <a:gd name="T55" fmla="*/ 2147483646 h 61"/>
                <a:gd name="T56" fmla="*/ 2147483646 w 76"/>
                <a:gd name="T57" fmla="*/ 2147483646 h 61"/>
                <a:gd name="T58" fmla="*/ 2147483646 w 76"/>
                <a:gd name="T59" fmla="*/ 2147483646 h 61"/>
                <a:gd name="T60" fmla="*/ 2147483646 w 76"/>
                <a:gd name="T61" fmla="*/ 2147483646 h 61"/>
                <a:gd name="T62" fmla="*/ 2147483646 w 76"/>
                <a:gd name="T63" fmla="*/ 2147483646 h 61"/>
                <a:gd name="T64" fmla="*/ 2147483646 w 76"/>
                <a:gd name="T65" fmla="*/ 2147483646 h 61"/>
                <a:gd name="T66" fmla="*/ 2147483646 w 76"/>
                <a:gd name="T67" fmla="*/ 2147483646 h 61"/>
                <a:gd name="T68" fmla="*/ 2147483646 w 76"/>
                <a:gd name="T69" fmla="*/ 2147483646 h 61"/>
                <a:gd name="T70" fmla="*/ 2147483646 w 76"/>
                <a:gd name="T71" fmla="*/ 2147483646 h 61"/>
                <a:gd name="T72" fmla="*/ 2147483646 w 76"/>
                <a:gd name="T73" fmla="*/ 2147483646 h 61"/>
                <a:gd name="T74" fmla="*/ 2147483646 w 76"/>
                <a:gd name="T75" fmla="*/ 0 h 61"/>
                <a:gd name="T76" fmla="*/ 2147483646 w 76"/>
                <a:gd name="T77" fmla="*/ 2147483646 h 61"/>
                <a:gd name="T78" fmla="*/ 2147483646 w 76"/>
                <a:gd name="T79" fmla="*/ 2147483646 h 61"/>
                <a:gd name="T80" fmla="*/ 2147483646 w 76"/>
                <a:gd name="T81" fmla="*/ 2147483646 h 61"/>
                <a:gd name="T82" fmla="*/ 2147483646 w 76"/>
                <a:gd name="T83" fmla="*/ 2147483646 h 61"/>
                <a:gd name="T84" fmla="*/ 2147483646 w 76"/>
                <a:gd name="T85" fmla="*/ 2147483646 h 61"/>
                <a:gd name="T86" fmla="*/ 2147483646 w 76"/>
                <a:gd name="T87" fmla="*/ 2147483646 h 61"/>
                <a:gd name="T88" fmla="*/ 2147483646 w 76"/>
                <a:gd name="T89" fmla="*/ 2147483646 h 61"/>
                <a:gd name="T90" fmla="*/ 2147483646 w 76"/>
                <a:gd name="T91" fmla="*/ 2147483646 h 61"/>
                <a:gd name="T92" fmla="*/ 2147483646 w 76"/>
                <a:gd name="T93" fmla="*/ 2147483646 h 61"/>
                <a:gd name="T94" fmla="*/ 2147483646 w 76"/>
                <a:gd name="T95" fmla="*/ 2147483646 h 61"/>
                <a:gd name="T96" fmla="*/ 0 w 76"/>
                <a:gd name="T97" fmla="*/ 2147483646 h 61"/>
                <a:gd name="T98" fmla="*/ 2147483646 w 76"/>
                <a:gd name="T99" fmla="*/ 2147483646 h 61"/>
                <a:gd name="T100" fmla="*/ 2147483646 w 76"/>
                <a:gd name="T101" fmla="*/ 2147483646 h 61"/>
                <a:gd name="T102" fmla="*/ 2147483646 w 76"/>
                <a:gd name="T103" fmla="*/ 2147483646 h 61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76" h="61">
                  <a:moveTo>
                    <a:pt x="4" y="35"/>
                  </a:moveTo>
                  <a:lnTo>
                    <a:pt x="5" y="35"/>
                  </a:lnTo>
                  <a:lnTo>
                    <a:pt x="8" y="35"/>
                  </a:lnTo>
                  <a:lnTo>
                    <a:pt x="10" y="35"/>
                  </a:lnTo>
                  <a:lnTo>
                    <a:pt x="11" y="35"/>
                  </a:lnTo>
                  <a:lnTo>
                    <a:pt x="12" y="35"/>
                  </a:lnTo>
                  <a:lnTo>
                    <a:pt x="13" y="35"/>
                  </a:lnTo>
                  <a:lnTo>
                    <a:pt x="16" y="35"/>
                  </a:lnTo>
                  <a:lnTo>
                    <a:pt x="18" y="36"/>
                  </a:lnTo>
                  <a:lnTo>
                    <a:pt x="18" y="37"/>
                  </a:lnTo>
                  <a:lnTo>
                    <a:pt x="18" y="39"/>
                  </a:lnTo>
                  <a:lnTo>
                    <a:pt x="18" y="40"/>
                  </a:lnTo>
                  <a:lnTo>
                    <a:pt x="17" y="40"/>
                  </a:lnTo>
                  <a:lnTo>
                    <a:pt x="17" y="41"/>
                  </a:lnTo>
                  <a:lnTo>
                    <a:pt x="16" y="42"/>
                  </a:lnTo>
                  <a:lnTo>
                    <a:pt x="16" y="43"/>
                  </a:lnTo>
                  <a:lnTo>
                    <a:pt x="17" y="44"/>
                  </a:lnTo>
                  <a:lnTo>
                    <a:pt x="17" y="45"/>
                  </a:lnTo>
                  <a:lnTo>
                    <a:pt x="17" y="46"/>
                  </a:lnTo>
                  <a:lnTo>
                    <a:pt x="16" y="47"/>
                  </a:lnTo>
                  <a:lnTo>
                    <a:pt x="16" y="49"/>
                  </a:lnTo>
                  <a:lnTo>
                    <a:pt x="16" y="50"/>
                  </a:lnTo>
                  <a:lnTo>
                    <a:pt x="17" y="51"/>
                  </a:lnTo>
                  <a:lnTo>
                    <a:pt x="18" y="51"/>
                  </a:lnTo>
                  <a:lnTo>
                    <a:pt x="21" y="51"/>
                  </a:lnTo>
                  <a:lnTo>
                    <a:pt x="23" y="50"/>
                  </a:lnTo>
                  <a:lnTo>
                    <a:pt x="25" y="50"/>
                  </a:lnTo>
                  <a:lnTo>
                    <a:pt x="26" y="49"/>
                  </a:lnTo>
                  <a:lnTo>
                    <a:pt x="29" y="49"/>
                  </a:lnTo>
                  <a:lnTo>
                    <a:pt x="30" y="50"/>
                  </a:lnTo>
                  <a:lnTo>
                    <a:pt x="30" y="52"/>
                  </a:lnTo>
                  <a:lnTo>
                    <a:pt x="30" y="54"/>
                  </a:lnTo>
                  <a:lnTo>
                    <a:pt x="30" y="56"/>
                  </a:lnTo>
                  <a:lnTo>
                    <a:pt x="28" y="58"/>
                  </a:lnTo>
                  <a:lnTo>
                    <a:pt x="28" y="59"/>
                  </a:lnTo>
                  <a:lnTo>
                    <a:pt x="28" y="60"/>
                  </a:lnTo>
                  <a:lnTo>
                    <a:pt x="30" y="60"/>
                  </a:lnTo>
                  <a:lnTo>
                    <a:pt x="33" y="60"/>
                  </a:lnTo>
                  <a:lnTo>
                    <a:pt x="35" y="61"/>
                  </a:lnTo>
                  <a:lnTo>
                    <a:pt x="36" y="61"/>
                  </a:lnTo>
                  <a:lnTo>
                    <a:pt x="37" y="61"/>
                  </a:lnTo>
                  <a:lnTo>
                    <a:pt x="37" y="60"/>
                  </a:lnTo>
                  <a:lnTo>
                    <a:pt x="36" y="58"/>
                  </a:lnTo>
                  <a:lnTo>
                    <a:pt x="35" y="58"/>
                  </a:lnTo>
                  <a:lnTo>
                    <a:pt x="35" y="57"/>
                  </a:lnTo>
                  <a:lnTo>
                    <a:pt x="36" y="56"/>
                  </a:lnTo>
                  <a:lnTo>
                    <a:pt x="37" y="56"/>
                  </a:lnTo>
                  <a:lnTo>
                    <a:pt x="39" y="57"/>
                  </a:lnTo>
                  <a:lnTo>
                    <a:pt x="40" y="58"/>
                  </a:lnTo>
                  <a:lnTo>
                    <a:pt x="41" y="58"/>
                  </a:lnTo>
                  <a:lnTo>
                    <a:pt x="42" y="57"/>
                  </a:lnTo>
                  <a:lnTo>
                    <a:pt x="43" y="56"/>
                  </a:lnTo>
                  <a:lnTo>
                    <a:pt x="44" y="56"/>
                  </a:lnTo>
                  <a:lnTo>
                    <a:pt x="46" y="56"/>
                  </a:lnTo>
                  <a:lnTo>
                    <a:pt x="48" y="56"/>
                  </a:lnTo>
                  <a:lnTo>
                    <a:pt x="50" y="56"/>
                  </a:lnTo>
                  <a:lnTo>
                    <a:pt x="51" y="54"/>
                  </a:lnTo>
                  <a:lnTo>
                    <a:pt x="53" y="52"/>
                  </a:lnTo>
                  <a:lnTo>
                    <a:pt x="54" y="50"/>
                  </a:lnTo>
                  <a:lnTo>
                    <a:pt x="57" y="48"/>
                  </a:lnTo>
                  <a:lnTo>
                    <a:pt x="58" y="48"/>
                  </a:lnTo>
                  <a:lnTo>
                    <a:pt x="59" y="46"/>
                  </a:lnTo>
                  <a:lnTo>
                    <a:pt x="60" y="46"/>
                  </a:lnTo>
                  <a:lnTo>
                    <a:pt x="60" y="47"/>
                  </a:lnTo>
                  <a:lnTo>
                    <a:pt x="60" y="48"/>
                  </a:lnTo>
                  <a:lnTo>
                    <a:pt x="60" y="49"/>
                  </a:lnTo>
                  <a:lnTo>
                    <a:pt x="61" y="50"/>
                  </a:lnTo>
                  <a:lnTo>
                    <a:pt x="65" y="50"/>
                  </a:lnTo>
                  <a:lnTo>
                    <a:pt x="65" y="48"/>
                  </a:lnTo>
                  <a:lnTo>
                    <a:pt x="66" y="48"/>
                  </a:lnTo>
                  <a:lnTo>
                    <a:pt x="67" y="47"/>
                  </a:lnTo>
                  <a:lnTo>
                    <a:pt x="68" y="48"/>
                  </a:lnTo>
                  <a:lnTo>
                    <a:pt x="69" y="47"/>
                  </a:lnTo>
                  <a:lnTo>
                    <a:pt x="70" y="46"/>
                  </a:lnTo>
                  <a:lnTo>
                    <a:pt x="71" y="45"/>
                  </a:lnTo>
                  <a:lnTo>
                    <a:pt x="74" y="44"/>
                  </a:lnTo>
                  <a:lnTo>
                    <a:pt x="76" y="43"/>
                  </a:lnTo>
                  <a:lnTo>
                    <a:pt x="75" y="42"/>
                  </a:lnTo>
                  <a:lnTo>
                    <a:pt x="75" y="40"/>
                  </a:lnTo>
                  <a:lnTo>
                    <a:pt x="76" y="39"/>
                  </a:lnTo>
                  <a:lnTo>
                    <a:pt x="76" y="38"/>
                  </a:lnTo>
                  <a:lnTo>
                    <a:pt x="75" y="38"/>
                  </a:lnTo>
                  <a:lnTo>
                    <a:pt x="73" y="37"/>
                  </a:lnTo>
                  <a:lnTo>
                    <a:pt x="72" y="36"/>
                  </a:lnTo>
                  <a:lnTo>
                    <a:pt x="70" y="32"/>
                  </a:lnTo>
                  <a:lnTo>
                    <a:pt x="69" y="30"/>
                  </a:lnTo>
                  <a:lnTo>
                    <a:pt x="68" y="29"/>
                  </a:lnTo>
                  <a:lnTo>
                    <a:pt x="67" y="29"/>
                  </a:lnTo>
                  <a:lnTo>
                    <a:pt x="66" y="29"/>
                  </a:lnTo>
                  <a:lnTo>
                    <a:pt x="66" y="30"/>
                  </a:lnTo>
                  <a:lnTo>
                    <a:pt x="65" y="30"/>
                  </a:lnTo>
                  <a:lnTo>
                    <a:pt x="64" y="30"/>
                  </a:lnTo>
                  <a:lnTo>
                    <a:pt x="64" y="29"/>
                  </a:lnTo>
                  <a:lnTo>
                    <a:pt x="64" y="28"/>
                  </a:lnTo>
                  <a:lnTo>
                    <a:pt x="62" y="28"/>
                  </a:lnTo>
                  <a:lnTo>
                    <a:pt x="61" y="27"/>
                  </a:lnTo>
                  <a:lnTo>
                    <a:pt x="61" y="25"/>
                  </a:lnTo>
                  <a:lnTo>
                    <a:pt x="59" y="23"/>
                  </a:lnTo>
                  <a:lnTo>
                    <a:pt x="57" y="21"/>
                  </a:lnTo>
                  <a:lnTo>
                    <a:pt x="57" y="20"/>
                  </a:lnTo>
                  <a:lnTo>
                    <a:pt x="57" y="18"/>
                  </a:lnTo>
                  <a:lnTo>
                    <a:pt x="57" y="16"/>
                  </a:lnTo>
                  <a:lnTo>
                    <a:pt x="56" y="16"/>
                  </a:lnTo>
                  <a:lnTo>
                    <a:pt x="55" y="16"/>
                  </a:lnTo>
                  <a:lnTo>
                    <a:pt x="55" y="17"/>
                  </a:lnTo>
                  <a:lnTo>
                    <a:pt x="53" y="19"/>
                  </a:lnTo>
                  <a:lnTo>
                    <a:pt x="52" y="20"/>
                  </a:lnTo>
                  <a:lnTo>
                    <a:pt x="50" y="19"/>
                  </a:lnTo>
                  <a:lnTo>
                    <a:pt x="49" y="18"/>
                  </a:lnTo>
                  <a:lnTo>
                    <a:pt x="49" y="16"/>
                  </a:lnTo>
                  <a:lnTo>
                    <a:pt x="50" y="16"/>
                  </a:lnTo>
                  <a:lnTo>
                    <a:pt x="50" y="15"/>
                  </a:lnTo>
                  <a:lnTo>
                    <a:pt x="51" y="14"/>
                  </a:lnTo>
                  <a:lnTo>
                    <a:pt x="53" y="13"/>
                  </a:lnTo>
                  <a:lnTo>
                    <a:pt x="55" y="12"/>
                  </a:lnTo>
                  <a:lnTo>
                    <a:pt x="56" y="12"/>
                  </a:lnTo>
                  <a:lnTo>
                    <a:pt x="56" y="11"/>
                  </a:lnTo>
                  <a:lnTo>
                    <a:pt x="56" y="9"/>
                  </a:lnTo>
                  <a:lnTo>
                    <a:pt x="56" y="8"/>
                  </a:lnTo>
                  <a:lnTo>
                    <a:pt x="56" y="7"/>
                  </a:lnTo>
                  <a:lnTo>
                    <a:pt x="55" y="7"/>
                  </a:lnTo>
                  <a:lnTo>
                    <a:pt x="54" y="8"/>
                  </a:lnTo>
                  <a:lnTo>
                    <a:pt x="53" y="9"/>
                  </a:lnTo>
                  <a:lnTo>
                    <a:pt x="52" y="9"/>
                  </a:lnTo>
                  <a:lnTo>
                    <a:pt x="50" y="8"/>
                  </a:lnTo>
                  <a:lnTo>
                    <a:pt x="50" y="7"/>
                  </a:lnTo>
                  <a:lnTo>
                    <a:pt x="50" y="6"/>
                  </a:lnTo>
                  <a:lnTo>
                    <a:pt x="50" y="4"/>
                  </a:lnTo>
                  <a:lnTo>
                    <a:pt x="50" y="3"/>
                  </a:lnTo>
                  <a:lnTo>
                    <a:pt x="49" y="2"/>
                  </a:lnTo>
                  <a:lnTo>
                    <a:pt x="48" y="1"/>
                  </a:lnTo>
                  <a:lnTo>
                    <a:pt x="47" y="1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2" y="1"/>
                  </a:lnTo>
                  <a:lnTo>
                    <a:pt x="41" y="2"/>
                  </a:lnTo>
                  <a:lnTo>
                    <a:pt x="40" y="3"/>
                  </a:lnTo>
                  <a:lnTo>
                    <a:pt x="38" y="4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0" y="4"/>
                  </a:lnTo>
                  <a:lnTo>
                    <a:pt x="29" y="5"/>
                  </a:lnTo>
                  <a:lnTo>
                    <a:pt x="29" y="6"/>
                  </a:lnTo>
                  <a:lnTo>
                    <a:pt x="29" y="7"/>
                  </a:lnTo>
                  <a:lnTo>
                    <a:pt x="29" y="9"/>
                  </a:lnTo>
                  <a:lnTo>
                    <a:pt x="28" y="9"/>
                  </a:lnTo>
                  <a:lnTo>
                    <a:pt x="27" y="9"/>
                  </a:lnTo>
                  <a:lnTo>
                    <a:pt x="26" y="8"/>
                  </a:lnTo>
                  <a:lnTo>
                    <a:pt x="25" y="9"/>
                  </a:lnTo>
                  <a:lnTo>
                    <a:pt x="24" y="9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6" y="11"/>
                  </a:lnTo>
                  <a:lnTo>
                    <a:pt x="16" y="12"/>
                  </a:lnTo>
                  <a:lnTo>
                    <a:pt x="15" y="12"/>
                  </a:lnTo>
                  <a:lnTo>
                    <a:pt x="14" y="13"/>
                  </a:lnTo>
                  <a:lnTo>
                    <a:pt x="12" y="13"/>
                  </a:lnTo>
                  <a:lnTo>
                    <a:pt x="10" y="12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7" y="15"/>
                  </a:lnTo>
                  <a:lnTo>
                    <a:pt x="6" y="16"/>
                  </a:lnTo>
                  <a:lnTo>
                    <a:pt x="3" y="15"/>
                  </a:lnTo>
                  <a:lnTo>
                    <a:pt x="2" y="16"/>
                  </a:lnTo>
                  <a:lnTo>
                    <a:pt x="1" y="16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1" y="18"/>
                  </a:lnTo>
                  <a:lnTo>
                    <a:pt x="1" y="20"/>
                  </a:lnTo>
                  <a:lnTo>
                    <a:pt x="0" y="22"/>
                  </a:lnTo>
                  <a:lnTo>
                    <a:pt x="0" y="24"/>
                  </a:lnTo>
                  <a:lnTo>
                    <a:pt x="1" y="24"/>
                  </a:lnTo>
                  <a:lnTo>
                    <a:pt x="4" y="24"/>
                  </a:lnTo>
                  <a:lnTo>
                    <a:pt x="3" y="25"/>
                  </a:lnTo>
                  <a:lnTo>
                    <a:pt x="3" y="27"/>
                  </a:lnTo>
                  <a:lnTo>
                    <a:pt x="3" y="31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5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33" name="Freeform 1030"/>
            <p:cNvSpPr>
              <a:spLocks/>
            </p:cNvSpPr>
            <p:nvPr/>
          </p:nvSpPr>
          <p:spPr bwMode="auto">
            <a:xfrm>
              <a:off x="6675955" y="3399344"/>
              <a:ext cx="339001" cy="299377"/>
            </a:xfrm>
            <a:custGeom>
              <a:avLst/>
              <a:gdLst>
                <a:gd name="T0" fmla="*/ 2147483646 w 77"/>
                <a:gd name="T1" fmla="*/ 2147483646 h 68"/>
                <a:gd name="T2" fmla="*/ 2147483646 w 77"/>
                <a:gd name="T3" fmla="*/ 2147483646 h 68"/>
                <a:gd name="T4" fmla="*/ 2147483646 w 77"/>
                <a:gd name="T5" fmla="*/ 2147483646 h 68"/>
                <a:gd name="T6" fmla="*/ 2147483646 w 77"/>
                <a:gd name="T7" fmla="*/ 2147483646 h 68"/>
                <a:gd name="T8" fmla="*/ 2147483646 w 77"/>
                <a:gd name="T9" fmla="*/ 2147483646 h 68"/>
                <a:gd name="T10" fmla="*/ 2147483646 w 77"/>
                <a:gd name="T11" fmla="*/ 2147483646 h 68"/>
                <a:gd name="T12" fmla="*/ 2147483646 w 77"/>
                <a:gd name="T13" fmla="*/ 2147483646 h 68"/>
                <a:gd name="T14" fmla="*/ 2147483646 w 77"/>
                <a:gd name="T15" fmla="*/ 2147483646 h 68"/>
                <a:gd name="T16" fmla="*/ 2147483646 w 77"/>
                <a:gd name="T17" fmla="*/ 2147483646 h 68"/>
                <a:gd name="T18" fmla="*/ 2147483646 w 77"/>
                <a:gd name="T19" fmla="*/ 2147483646 h 68"/>
                <a:gd name="T20" fmla="*/ 2147483646 w 77"/>
                <a:gd name="T21" fmla="*/ 2147483646 h 68"/>
                <a:gd name="T22" fmla="*/ 2147483646 w 77"/>
                <a:gd name="T23" fmla="*/ 2147483646 h 68"/>
                <a:gd name="T24" fmla="*/ 2147483646 w 77"/>
                <a:gd name="T25" fmla="*/ 2147483646 h 68"/>
                <a:gd name="T26" fmla="*/ 2147483646 w 77"/>
                <a:gd name="T27" fmla="*/ 0 h 68"/>
                <a:gd name="T28" fmla="*/ 2147483646 w 77"/>
                <a:gd name="T29" fmla="*/ 2147483646 h 68"/>
                <a:gd name="T30" fmla="*/ 2147483646 w 77"/>
                <a:gd name="T31" fmla="*/ 2147483646 h 68"/>
                <a:gd name="T32" fmla="*/ 2147483646 w 77"/>
                <a:gd name="T33" fmla="*/ 2147483646 h 68"/>
                <a:gd name="T34" fmla="*/ 2147483646 w 77"/>
                <a:gd name="T35" fmla="*/ 2147483646 h 68"/>
                <a:gd name="T36" fmla="*/ 2147483646 w 77"/>
                <a:gd name="T37" fmla="*/ 2147483646 h 68"/>
                <a:gd name="T38" fmla="*/ 2147483646 w 77"/>
                <a:gd name="T39" fmla="*/ 2147483646 h 68"/>
                <a:gd name="T40" fmla="*/ 2147483646 w 77"/>
                <a:gd name="T41" fmla="*/ 2147483646 h 68"/>
                <a:gd name="T42" fmla="*/ 2147483646 w 77"/>
                <a:gd name="T43" fmla="*/ 2147483646 h 68"/>
                <a:gd name="T44" fmla="*/ 2147483646 w 77"/>
                <a:gd name="T45" fmla="*/ 2147483646 h 68"/>
                <a:gd name="T46" fmla="*/ 2147483646 w 77"/>
                <a:gd name="T47" fmla="*/ 2147483646 h 68"/>
                <a:gd name="T48" fmla="*/ 2147483646 w 77"/>
                <a:gd name="T49" fmla="*/ 2147483646 h 68"/>
                <a:gd name="T50" fmla="*/ 2147483646 w 77"/>
                <a:gd name="T51" fmla="*/ 2147483646 h 68"/>
                <a:gd name="T52" fmla="*/ 2147483646 w 77"/>
                <a:gd name="T53" fmla="*/ 2147483646 h 68"/>
                <a:gd name="T54" fmla="*/ 2147483646 w 77"/>
                <a:gd name="T55" fmla="*/ 2147483646 h 68"/>
                <a:gd name="T56" fmla="*/ 2147483646 w 77"/>
                <a:gd name="T57" fmla="*/ 2147483646 h 68"/>
                <a:gd name="T58" fmla="*/ 2147483646 w 77"/>
                <a:gd name="T59" fmla="*/ 2147483646 h 68"/>
                <a:gd name="T60" fmla="*/ 2147483646 w 77"/>
                <a:gd name="T61" fmla="*/ 2147483646 h 68"/>
                <a:gd name="T62" fmla="*/ 0 w 77"/>
                <a:gd name="T63" fmla="*/ 2147483646 h 68"/>
                <a:gd name="T64" fmla="*/ 2147483646 w 77"/>
                <a:gd name="T65" fmla="*/ 2147483646 h 68"/>
                <a:gd name="T66" fmla="*/ 2147483646 w 77"/>
                <a:gd name="T67" fmla="*/ 2147483646 h 68"/>
                <a:gd name="T68" fmla="*/ 2147483646 w 77"/>
                <a:gd name="T69" fmla="*/ 2147483646 h 68"/>
                <a:gd name="T70" fmla="*/ 2147483646 w 77"/>
                <a:gd name="T71" fmla="*/ 2147483646 h 68"/>
                <a:gd name="T72" fmla="*/ 2147483646 w 77"/>
                <a:gd name="T73" fmla="*/ 2147483646 h 68"/>
                <a:gd name="T74" fmla="*/ 2147483646 w 77"/>
                <a:gd name="T75" fmla="*/ 2147483646 h 68"/>
                <a:gd name="T76" fmla="*/ 2147483646 w 77"/>
                <a:gd name="T77" fmla="*/ 2147483646 h 68"/>
                <a:gd name="T78" fmla="*/ 2147483646 w 77"/>
                <a:gd name="T79" fmla="*/ 2147483646 h 68"/>
                <a:gd name="T80" fmla="*/ 2147483646 w 77"/>
                <a:gd name="T81" fmla="*/ 2147483646 h 68"/>
                <a:gd name="T82" fmla="*/ 2147483646 w 77"/>
                <a:gd name="T83" fmla="*/ 2147483646 h 68"/>
                <a:gd name="T84" fmla="*/ 2147483646 w 77"/>
                <a:gd name="T85" fmla="*/ 2147483646 h 68"/>
                <a:gd name="T86" fmla="*/ 2147483646 w 77"/>
                <a:gd name="T87" fmla="*/ 2147483646 h 68"/>
                <a:gd name="T88" fmla="*/ 2147483646 w 77"/>
                <a:gd name="T89" fmla="*/ 2147483646 h 68"/>
                <a:gd name="T90" fmla="*/ 2147483646 w 77"/>
                <a:gd name="T91" fmla="*/ 2147483646 h 68"/>
                <a:gd name="T92" fmla="*/ 2147483646 w 77"/>
                <a:gd name="T93" fmla="*/ 2147483646 h 68"/>
                <a:gd name="T94" fmla="*/ 2147483646 w 77"/>
                <a:gd name="T95" fmla="*/ 2147483646 h 6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77" h="68">
                  <a:moveTo>
                    <a:pt x="52" y="57"/>
                  </a:moveTo>
                  <a:lnTo>
                    <a:pt x="52" y="56"/>
                  </a:lnTo>
                  <a:lnTo>
                    <a:pt x="53" y="56"/>
                  </a:lnTo>
                  <a:lnTo>
                    <a:pt x="53" y="55"/>
                  </a:lnTo>
                  <a:lnTo>
                    <a:pt x="54" y="52"/>
                  </a:lnTo>
                  <a:lnTo>
                    <a:pt x="57" y="50"/>
                  </a:lnTo>
                  <a:lnTo>
                    <a:pt x="59" y="48"/>
                  </a:lnTo>
                  <a:lnTo>
                    <a:pt x="60" y="48"/>
                  </a:lnTo>
                  <a:lnTo>
                    <a:pt x="63" y="47"/>
                  </a:lnTo>
                  <a:lnTo>
                    <a:pt x="65" y="46"/>
                  </a:lnTo>
                  <a:lnTo>
                    <a:pt x="66" y="44"/>
                  </a:lnTo>
                  <a:lnTo>
                    <a:pt x="66" y="41"/>
                  </a:lnTo>
                  <a:lnTo>
                    <a:pt x="66" y="40"/>
                  </a:lnTo>
                  <a:lnTo>
                    <a:pt x="67" y="39"/>
                  </a:lnTo>
                  <a:lnTo>
                    <a:pt x="68" y="37"/>
                  </a:lnTo>
                  <a:lnTo>
                    <a:pt x="69" y="38"/>
                  </a:lnTo>
                  <a:lnTo>
                    <a:pt x="72" y="37"/>
                  </a:lnTo>
                  <a:lnTo>
                    <a:pt x="73" y="38"/>
                  </a:lnTo>
                  <a:lnTo>
                    <a:pt x="74" y="38"/>
                  </a:lnTo>
                  <a:lnTo>
                    <a:pt x="75" y="37"/>
                  </a:lnTo>
                  <a:lnTo>
                    <a:pt x="76" y="36"/>
                  </a:lnTo>
                  <a:lnTo>
                    <a:pt x="77" y="34"/>
                  </a:lnTo>
                  <a:lnTo>
                    <a:pt x="75" y="34"/>
                  </a:lnTo>
                  <a:lnTo>
                    <a:pt x="73" y="33"/>
                  </a:lnTo>
                  <a:lnTo>
                    <a:pt x="72" y="33"/>
                  </a:lnTo>
                  <a:lnTo>
                    <a:pt x="70" y="32"/>
                  </a:lnTo>
                  <a:lnTo>
                    <a:pt x="69" y="31"/>
                  </a:lnTo>
                  <a:lnTo>
                    <a:pt x="68" y="29"/>
                  </a:lnTo>
                  <a:lnTo>
                    <a:pt x="68" y="27"/>
                  </a:lnTo>
                  <a:lnTo>
                    <a:pt x="68" y="25"/>
                  </a:lnTo>
                  <a:lnTo>
                    <a:pt x="67" y="24"/>
                  </a:lnTo>
                  <a:lnTo>
                    <a:pt x="66" y="24"/>
                  </a:lnTo>
                  <a:lnTo>
                    <a:pt x="65" y="25"/>
                  </a:lnTo>
                  <a:lnTo>
                    <a:pt x="64" y="25"/>
                  </a:lnTo>
                  <a:lnTo>
                    <a:pt x="64" y="24"/>
                  </a:lnTo>
                  <a:lnTo>
                    <a:pt x="64" y="23"/>
                  </a:lnTo>
                  <a:lnTo>
                    <a:pt x="63" y="23"/>
                  </a:lnTo>
                  <a:lnTo>
                    <a:pt x="61" y="23"/>
                  </a:lnTo>
                  <a:lnTo>
                    <a:pt x="58" y="24"/>
                  </a:lnTo>
                  <a:lnTo>
                    <a:pt x="57" y="24"/>
                  </a:lnTo>
                  <a:lnTo>
                    <a:pt x="56" y="23"/>
                  </a:lnTo>
                  <a:lnTo>
                    <a:pt x="56" y="22"/>
                  </a:lnTo>
                  <a:lnTo>
                    <a:pt x="57" y="20"/>
                  </a:lnTo>
                  <a:lnTo>
                    <a:pt x="58" y="19"/>
                  </a:lnTo>
                  <a:lnTo>
                    <a:pt x="60" y="15"/>
                  </a:lnTo>
                  <a:lnTo>
                    <a:pt x="61" y="14"/>
                  </a:lnTo>
                  <a:lnTo>
                    <a:pt x="61" y="13"/>
                  </a:lnTo>
                  <a:lnTo>
                    <a:pt x="60" y="9"/>
                  </a:lnTo>
                  <a:lnTo>
                    <a:pt x="59" y="8"/>
                  </a:lnTo>
                  <a:lnTo>
                    <a:pt x="59" y="7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60" y="2"/>
                  </a:lnTo>
                  <a:lnTo>
                    <a:pt x="59" y="1"/>
                  </a:lnTo>
                  <a:lnTo>
                    <a:pt x="58" y="0"/>
                  </a:lnTo>
                  <a:lnTo>
                    <a:pt x="56" y="1"/>
                  </a:lnTo>
                  <a:lnTo>
                    <a:pt x="53" y="2"/>
                  </a:lnTo>
                  <a:lnTo>
                    <a:pt x="52" y="3"/>
                  </a:lnTo>
                  <a:lnTo>
                    <a:pt x="51" y="4"/>
                  </a:lnTo>
                  <a:lnTo>
                    <a:pt x="50" y="5"/>
                  </a:lnTo>
                  <a:lnTo>
                    <a:pt x="49" y="4"/>
                  </a:lnTo>
                  <a:lnTo>
                    <a:pt x="48" y="5"/>
                  </a:lnTo>
                  <a:lnTo>
                    <a:pt x="47" y="5"/>
                  </a:lnTo>
                  <a:lnTo>
                    <a:pt x="47" y="7"/>
                  </a:lnTo>
                  <a:lnTo>
                    <a:pt x="43" y="7"/>
                  </a:lnTo>
                  <a:lnTo>
                    <a:pt x="42" y="6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0" y="5"/>
                  </a:lnTo>
                  <a:lnTo>
                    <a:pt x="39" y="5"/>
                  </a:lnTo>
                  <a:lnTo>
                    <a:pt x="36" y="7"/>
                  </a:lnTo>
                  <a:lnTo>
                    <a:pt x="35" y="9"/>
                  </a:lnTo>
                  <a:lnTo>
                    <a:pt x="33" y="11"/>
                  </a:lnTo>
                  <a:lnTo>
                    <a:pt x="32" y="13"/>
                  </a:lnTo>
                  <a:lnTo>
                    <a:pt x="30" y="13"/>
                  </a:lnTo>
                  <a:lnTo>
                    <a:pt x="28" y="13"/>
                  </a:lnTo>
                  <a:lnTo>
                    <a:pt x="26" y="13"/>
                  </a:lnTo>
                  <a:lnTo>
                    <a:pt x="25" y="13"/>
                  </a:lnTo>
                  <a:lnTo>
                    <a:pt x="24" y="14"/>
                  </a:lnTo>
                  <a:lnTo>
                    <a:pt x="23" y="15"/>
                  </a:lnTo>
                  <a:lnTo>
                    <a:pt x="22" y="15"/>
                  </a:lnTo>
                  <a:lnTo>
                    <a:pt x="21" y="14"/>
                  </a:lnTo>
                  <a:lnTo>
                    <a:pt x="19" y="13"/>
                  </a:lnTo>
                  <a:lnTo>
                    <a:pt x="18" y="13"/>
                  </a:lnTo>
                  <a:lnTo>
                    <a:pt x="17" y="14"/>
                  </a:lnTo>
                  <a:lnTo>
                    <a:pt x="17" y="15"/>
                  </a:lnTo>
                  <a:lnTo>
                    <a:pt x="18" y="15"/>
                  </a:lnTo>
                  <a:lnTo>
                    <a:pt x="19" y="17"/>
                  </a:lnTo>
                  <a:lnTo>
                    <a:pt x="19" y="18"/>
                  </a:lnTo>
                  <a:lnTo>
                    <a:pt x="18" y="18"/>
                  </a:lnTo>
                  <a:lnTo>
                    <a:pt x="17" y="18"/>
                  </a:lnTo>
                  <a:lnTo>
                    <a:pt x="15" y="17"/>
                  </a:lnTo>
                  <a:lnTo>
                    <a:pt x="12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1" y="20"/>
                  </a:lnTo>
                  <a:lnTo>
                    <a:pt x="11" y="21"/>
                  </a:lnTo>
                  <a:lnTo>
                    <a:pt x="10" y="23"/>
                  </a:lnTo>
                  <a:lnTo>
                    <a:pt x="10" y="24"/>
                  </a:lnTo>
                  <a:lnTo>
                    <a:pt x="9" y="25"/>
                  </a:lnTo>
                  <a:lnTo>
                    <a:pt x="8" y="25"/>
                  </a:lnTo>
                  <a:lnTo>
                    <a:pt x="7" y="22"/>
                  </a:lnTo>
                  <a:lnTo>
                    <a:pt x="5" y="22"/>
                  </a:lnTo>
                  <a:lnTo>
                    <a:pt x="4" y="22"/>
                  </a:lnTo>
                  <a:lnTo>
                    <a:pt x="4" y="23"/>
                  </a:lnTo>
                  <a:lnTo>
                    <a:pt x="4" y="24"/>
                  </a:lnTo>
                  <a:lnTo>
                    <a:pt x="5" y="25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29"/>
                  </a:lnTo>
                  <a:lnTo>
                    <a:pt x="3" y="32"/>
                  </a:lnTo>
                  <a:lnTo>
                    <a:pt x="3" y="33"/>
                  </a:lnTo>
                  <a:lnTo>
                    <a:pt x="2" y="34"/>
                  </a:lnTo>
                  <a:lnTo>
                    <a:pt x="2" y="38"/>
                  </a:lnTo>
                  <a:lnTo>
                    <a:pt x="2" y="41"/>
                  </a:lnTo>
                  <a:lnTo>
                    <a:pt x="1" y="43"/>
                  </a:lnTo>
                  <a:lnTo>
                    <a:pt x="1" y="44"/>
                  </a:lnTo>
                  <a:lnTo>
                    <a:pt x="0" y="46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" y="49"/>
                  </a:lnTo>
                  <a:lnTo>
                    <a:pt x="2" y="49"/>
                  </a:lnTo>
                  <a:lnTo>
                    <a:pt x="4" y="48"/>
                  </a:lnTo>
                  <a:lnTo>
                    <a:pt x="5" y="48"/>
                  </a:lnTo>
                  <a:lnTo>
                    <a:pt x="6" y="47"/>
                  </a:lnTo>
                  <a:lnTo>
                    <a:pt x="7" y="46"/>
                  </a:lnTo>
                  <a:lnTo>
                    <a:pt x="8" y="46"/>
                  </a:lnTo>
                  <a:lnTo>
                    <a:pt x="9" y="47"/>
                  </a:lnTo>
                  <a:lnTo>
                    <a:pt x="10" y="47"/>
                  </a:lnTo>
                  <a:lnTo>
                    <a:pt x="11" y="48"/>
                  </a:lnTo>
                  <a:lnTo>
                    <a:pt x="11" y="49"/>
                  </a:lnTo>
                  <a:lnTo>
                    <a:pt x="12" y="52"/>
                  </a:lnTo>
                  <a:lnTo>
                    <a:pt x="12" y="53"/>
                  </a:lnTo>
                  <a:lnTo>
                    <a:pt x="12" y="54"/>
                  </a:lnTo>
                  <a:lnTo>
                    <a:pt x="12" y="56"/>
                  </a:lnTo>
                  <a:lnTo>
                    <a:pt x="11" y="57"/>
                  </a:lnTo>
                  <a:lnTo>
                    <a:pt x="10" y="57"/>
                  </a:lnTo>
                  <a:lnTo>
                    <a:pt x="9" y="58"/>
                  </a:lnTo>
                  <a:lnTo>
                    <a:pt x="9" y="60"/>
                  </a:lnTo>
                  <a:lnTo>
                    <a:pt x="8" y="61"/>
                  </a:lnTo>
                  <a:lnTo>
                    <a:pt x="7" y="62"/>
                  </a:lnTo>
                  <a:lnTo>
                    <a:pt x="6" y="63"/>
                  </a:lnTo>
                  <a:lnTo>
                    <a:pt x="5" y="65"/>
                  </a:lnTo>
                  <a:lnTo>
                    <a:pt x="5" y="66"/>
                  </a:lnTo>
                  <a:lnTo>
                    <a:pt x="6" y="67"/>
                  </a:lnTo>
                  <a:lnTo>
                    <a:pt x="6" y="68"/>
                  </a:lnTo>
                  <a:lnTo>
                    <a:pt x="7" y="68"/>
                  </a:lnTo>
                  <a:lnTo>
                    <a:pt x="9" y="68"/>
                  </a:lnTo>
                  <a:lnTo>
                    <a:pt x="10" y="68"/>
                  </a:lnTo>
                  <a:lnTo>
                    <a:pt x="11" y="67"/>
                  </a:lnTo>
                  <a:lnTo>
                    <a:pt x="12" y="67"/>
                  </a:lnTo>
                  <a:lnTo>
                    <a:pt x="15" y="65"/>
                  </a:lnTo>
                  <a:lnTo>
                    <a:pt x="16" y="64"/>
                  </a:lnTo>
                  <a:lnTo>
                    <a:pt x="21" y="64"/>
                  </a:lnTo>
                  <a:lnTo>
                    <a:pt x="22" y="63"/>
                  </a:lnTo>
                  <a:lnTo>
                    <a:pt x="24" y="63"/>
                  </a:lnTo>
                  <a:lnTo>
                    <a:pt x="25" y="64"/>
                  </a:lnTo>
                  <a:lnTo>
                    <a:pt x="26" y="65"/>
                  </a:lnTo>
                  <a:lnTo>
                    <a:pt x="27" y="66"/>
                  </a:lnTo>
                  <a:lnTo>
                    <a:pt x="29" y="65"/>
                  </a:lnTo>
                  <a:lnTo>
                    <a:pt x="29" y="64"/>
                  </a:lnTo>
                  <a:lnTo>
                    <a:pt x="29" y="62"/>
                  </a:lnTo>
                  <a:lnTo>
                    <a:pt x="29" y="60"/>
                  </a:lnTo>
                  <a:lnTo>
                    <a:pt x="30" y="60"/>
                  </a:lnTo>
                  <a:lnTo>
                    <a:pt x="31" y="60"/>
                  </a:lnTo>
                  <a:lnTo>
                    <a:pt x="32" y="61"/>
                  </a:lnTo>
                  <a:lnTo>
                    <a:pt x="33" y="62"/>
                  </a:lnTo>
                  <a:lnTo>
                    <a:pt x="34" y="62"/>
                  </a:lnTo>
                  <a:lnTo>
                    <a:pt x="35" y="61"/>
                  </a:lnTo>
                  <a:lnTo>
                    <a:pt x="36" y="60"/>
                  </a:lnTo>
                  <a:lnTo>
                    <a:pt x="39" y="60"/>
                  </a:lnTo>
                  <a:lnTo>
                    <a:pt x="40" y="60"/>
                  </a:lnTo>
                  <a:lnTo>
                    <a:pt x="41" y="60"/>
                  </a:lnTo>
                  <a:lnTo>
                    <a:pt x="44" y="59"/>
                  </a:lnTo>
                  <a:lnTo>
                    <a:pt x="45" y="58"/>
                  </a:lnTo>
                  <a:lnTo>
                    <a:pt x="47" y="57"/>
                  </a:lnTo>
                  <a:lnTo>
                    <a:pt x="48" y="57"/>
                  </a:lnTo>
                  <a:lnTo>
                    <a:pt x="51" y="57"/>
                  </a:lnTo>
                  <a:lnTo>
                    <a:pt x="52" y="57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34" name="Freeform 1031"/>
            <p:cNvSpPr>
              <a:spLocks/>
            </p:cNvSpPr>
            <p:nvPr/>
          </p:nvSpPr>
          <p:spPr bwMode="auto">
            <a:xfrm>
              <a:off x="6469032" y="3359720"/>
              <a:ext cx="259754" cy="268559"/>
            </a:xfrm>
            <a:custGeom>
              <a:avLst/>
              <a:gdLst>
                <a:gd name="T0" fmla="*/ 2147483646 w 59"/>
                <a:gd name="T1" fmla="*/ 2147483646 h 61"/>
                <a:gd name="T2" fmla="*/ 2147483646 w 59"/>
                <a:gd name="T3" fmla="*/ 2147483646 h 61"/>
                <a:gd name="T4" fmla="*/ 2147483646 w 59"/>
                <a:gd name="T5" fmla="*/ 2147483646 h 61"/>
                <a:gd name="T6" fmla="*/ 2147483646 w 59"/>
                <a:gd name="T7" fmla="*/ 2147483646 h 61"/>
                <a:gd name="T8" fmla="*/ 2147483646 w 59"/>
                <a:gd name="T9" fmla="*/ 2147483646 h 61"/>
                <a:gd name="T10" fmla="*/ 2147483646 w 59"/>
                <a:gd name="T11" fmla="*/ 2147483646 h 61"/>
                <a:gd name="T12" fmla="*/ 2147483646 w 59"/>
                <a:gd name="T13" fmla="*/ 2147483646 h 61"/>
                <a:gd name="T14" fmla="*/ 2147483646 w 59"/>
                <a:gd name="T15" fmla="*/ 2147483646 h 61"/>
                <a:gd name="T16" fmla="*/ 2147483646 w 59"/>
                <a:gd name="T17" fmla="*/ 2147483646 h 61"/>
                <a:gd name="T18" fmla="*/ 2147483646 w 59"/>
                <a:gd name="T19" fmla="*/ 2147483646 h 61"/>
                <a:gd name="T20" fmla="*/ 2147483646 w 59"/>
                <a:gd name="T21" fmla="*/ 2147483646 h 61"/>
                <a:gd name="T22" fmla="*/ 2147483646 w 59"/>
                <a:gd name="T23" fmla="*/ 2147483646 h 61"/>
                <a:gd name="T24" fmla="*/ 2147483646 w 59"/>
                <a:gd name="T25" fmla="*/ 2147483646 h 61"/>
                <a:gd name="T26" fmla="*/ 2147483646 w 59"/>
                <a:gd name="T27" fmla="*/ 2147483646 h 61"/>
                <a:gd name="T28" fmla="*/ 2147483646 w 59"/>
                <a:gd name="T29" fmla="*/ 2147483646 h 61"/>
                <a:gd name="T30" fmla="*/ 2147483646 w 59"/>
                <a:gd name="T31" fmla="*/ 2147483646 h 61"/>
                <a:gd name="T32" fmla="*/ 2147483646 w 59"/>
                <a:gd name="T33" fmla="*/ 2147483646 h 61"/>
                <a:gd name="T34" fmla="*/ 2147483646 w 59"/>
                <a:gd name="T35" fmla="*/ 2147483646 h 61"/>
                <a:gd name="T36" fmla="*/ 2147483646 w 59"/>
                <a:gd name="T37" fmla="*/ 2147483646 h 61"/>
                <a:gd name="T38" fmla="*/ 2147483646 w 59"/>
                <a:gd name="T39" fmla="*/ 2147483646 h 61"/>
                <a:gd name="T40" fmla="*/ 2147483646 w 59"/>
                <a:gd name="T41" fmla="*/ 0 h 61"/>
                <a:gd name="T42" fmla="*/ 2147483646 w 59"/>
                <a:gd name="T43" fmla="*/ 0 h 61"/>
                <a:gd name="T44" fmla="*/ 2147483646 w 59"/>
                <a:gd name="T45" fmla="*/ 0 h 61"/>
                <a:gd name="T46" fmla="*/ 2147483646 w 59"/>
                <a:gd name="T47" fmla="*/ 2147483646 h 61"/>
                <a:gd name="T48" fmla="*/ 2147483646 w 59"/>
                <a:gd name="T49" fmla="*/ 2147483646 h 61"/>
                <a:gd name="T50" fmla="*/ 2147483646 w 59"/>
                <a:gd name="T51" fmla="*/ 2147483646 h 61"/>
                <a:gd name="T52" fmla="*/ 2147483646 w 59"/>
                <a:gd name="T53" fmla="*/ 2147483646 h 61"/>
                <a:gd name="T54" fmla="*/ 2147483646 w 59"/>
                <a:gd name="T55" fmla="*/ 2147483646 h 61"/>
                <a:gd name="T56" fmla="*/ 2147483646 w 59"/>
                <a:gd name="T57" fmla="*/ 2147483646 h 61"/>
                <a:gd name="T58" fmla="*/ 2147483646 w 59"/>
                <a:gd name="T59" fmla="*/ 2147483646 h 61"/>
                <a:gd name="T60" fmla="*/ 2147483646 w 59"/>
                <a:gd name="T61" fmla="*/ 2147483646 h 61"/>
                <a:gd name="T62" fmla="*/ 2147483646 w 59"/>
                <a:gd name="T63" fmla="*/ 2147483646 h 61"/>
                <a:gd name="T64" fmla="*/ 2147483646 w 59"/>
                <a:gd name="T65" fmla="*/ 2147483646 h 61"/>
                <a:gd name="T66" fmla="*/ 2147483646 w 59"/>
                <a:gd name="T67" fmla="*/ 2147483646 h 61"/>
                <a:gd name="T68" fmla="*/ 2147483646 w 59"/>
                <a:gd name="T69" fmla="*/ 2147483646 h 61"/>
                <a:gd name="T70" fmla="*/ 2147483646 w 59"/>
                <a:gd name="T71" fmla="*/ 2147483646 h 61"/>
                <a:gd name="T72" fmla="*/ 2147483646 w 59"/>
                <a:gd name="T73" fmla="*/ 2147483646 h 61"/>
                <a:gd name="T74" fmla="*/ 2147483646 w 59"/>
                <a:gd name="T75" fmla="*/ 2147483646 h 61"/>
                <a:gd name="T76" fmla="*/ 2147483646 w 59"/>
                <a:gd name="T77" fmla="*/ 2147483646 h 61"/>
                <a:gd name="T78" fmla="*/ 2147483646 w 59"/>
                <a:gd name="T79" fmla="*/ 2147483646 h 61"/>
                <a:gd name="T80" fmla="*/ 0 w 59"/>
                <a:gd name="T81" fmla="*/ 2147483646 h 61"/>
                <a:gd name="T82" fmla="*/ 2147483646 w 59"/>
                <a:gd name="T83" fmla="*/ 2147483646 h 61"/>
                <a:gd name="T84" fmla="*/ 2147483646 w 59"/>
                <a:gd name="T85" fmla="*/ 2147483646 h 61"/>
                <a:gd name="T86" fmla="*/ 2147483646 w 59"/>
                <a:gd name="T87" fmla="*/ 2147483646 h 61"/>
                <a:gd name="T88" fmla="*/ 2147483646 w 59"/>
                <a:gd name="T89" fmla="*/ 2147483646 h 61"/>
                <a:gd name="T90" fmla="*/ 2147483646 w 59"/>
                <a:gd name="T91" fmla="*/ 2147483646 h 61"/>
                <a:gd name="T92" fmla="*/ 2147483646 w 59"/>
                <a:gd name="T93" fmla="*/ 2147483646 h 61"/>
                <a:gd name="T94" fmla="*/ 2147483646 w 59"/>
                <a:gd name="T95" fmla="*/ 2147483646 h 61"/>
                <a:gd name="T96" fmla="*/ 2147483646 w 59"/>
                <a:gd name="T97" fmla="*/ 2147483646 h 61"/>
                <a:gd name="T98" fmla="*/ 2147483646 w 59"/>
                <a:gd name="T99" fmla="*/ 2147483646 h 61"/>
                <a:gd name="T100" fmla="*/ 2147483646 w 59"/>
                <a:gd name="T101" fmla="*/ 2147483646 h 61"/>
                <a:gd name="T102" fmla="*/ 2147483646 w 59"/>
                <a:gd name="T103" fmla="*/ 2147483646 h 61"/>
                <a:gd name="T104" fmla="*/ 2147483646 w 59"/>
                <a:gd name="T105" fmla="*/ 2147483646 h 61"/>
                <a:gd name="T106" fmla="*/ 2147483646 w 59"/>
                <a:gd name="T107" fmla="*/ 2147483646 h 61"/>
                <a:gd name="T108" fmla="*/ 2147483646 w 59"/>
                <a:gd name="T109" fmla="*/ 2147483646 h 6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9" h="61">
                  <a:moveTo>
                    <a:pt x="47" y="55"/>
                  </a:moveTo>
                  <a:lnTo>
                    <a:pt x="47" y="55"/>
                  </a:lnTo>
                  <a:lnTo>
                    <a:pt x="47" y="54"/>
                  </a:lnTo>
                  <a:lnTo>
                    <a:pt x="48" y="52"/>
                  </a:lnTo>
                  <a:lnTo>
                    <a:pt x="48" y="51"/>
                  </a:lnTo>
                  <a:lnTo>
                    <a:pt x="49" y="49"/>
                  </a:lnTo>
                  <a:lnTo>
                    <a:pt x="49" y="46"/>
                  </a:lnTo>
                  <a:lnTo>
                    <a:pt x="49" y="42"/>
                  </a:lnTo>
                  <a:lnTo>
                    <a:pt x="50" y="41"/>
                  </a:lnTo>
                  <a:lnTo>
                    <a:pt x="50" y="40"/>
                  </a:lnTo>
                  <a:lnTo>
                    <a:pt x="52" y="37"/>
                  </a:lnTo>
                  <a:lnTo>
                    <a:pt x="52" y="36"/>
                  </a:lnTo>
                  <a:lnTo>
                    <a:pt x="52" y="35"/>
                  </a:lnTo>
                  <a:lnTo>
                    <a:pt x="52" y="33"/>
                  </a:lnTo>
                  <a:lnTo>
                    <a:pt x="51" y="32"/>
                  </a:lnTo>
                  <a:lnTo>
                    <a:pt x="51" y="31"/>
                  </a:lnTo>
                  <a:lnTo>
                    <a:pt x="51" y="30"/>
                  </a:lnTo>
                  <a:lnTo>
                    <a:pt x="52" y="30"/>
                  </a:lnTo>
                  <a:lnTo>
                    <a:pt x="54" y="30"/>
                  </a:lnTo>
                  <a:lnTo>
                    <a:pt x="55" y="33"/>
                  </a:lnTo>
                  <a:lnTo>
                    <a:pt x="56" y="33"/>
                  </a:lnTo>
                  <a:lnTo>
                    <a:pt x="57" y="32"/>
                  </a:lnTo>
                  <a:lnTo>
                    <a:pt x="57" y="31"/>
                  </a:lnTo>
                  <a:lnTo>
                    <a:pt x="58" y="29"/>
                  </a:lnTo>
                  <a:lnTo>
                    <a:pt x="58" y="28"/>
                  </a:lnTo>
                  <a:lnTo>
                    <a:pt x="57" y="26"/>
                  </a:lnTo>
                  <a:lnTo>
                    <a:pt x="57" y="25"/>
                  </a:lnTo>
                  <a:lnTo>
                    <a:pt x="57" y="24"/>
                  </a:lnTo>
                  <a:lnTo>
                    <a:pt x="57" y="23"/>
                  </a:lnTo>
                  <a:lnTo>
                    <a:pt x="59" y="21"/>
                  </a:lnTo>
                  <a:lnTo>
                    <a:pt x="59" y="19"/>
                  </a:lnTo>
                  <a:lnTo>
                    <a:pt x="59" y="17"/>
                  </a:lnTo>
                  <a:lnTo>
                    <a:pt x="59" y="15"/>
                  </a:lnTo>
                  <a:lnTo>
                    <a:pt x="58" y="14"/>
                  </a:lnTo>
                  <a:lnTo>
                    <a:pt x="55" y="14"/>
                  </a:lnTo>
                  <a:lnTo>
                    <a:pt x="54" y="15"/>
                  </a:lnTo>
                  <a:lnTo>
                    <a:pt x="52" y="15"/>
                  </a:lnTo>
                  <a:lnTo>
                    <a:pt x="50" y="16"/>
                  </a:lnTo>
                  <a:lnTo>
                    <a:pt x="47" y="16"/>
                  </a:lnTo>
                  <a:lnTo>
                    <a:pt x="46" y="16"/>
                  </a:lnTo>
                  <a:lnTo>
                    <a:pt x="45" y="15"/>
                  </a:lnTo>
                  <a:lnTo>
                    <a:pt x="45" y="14"/>
                  </a:lnTo>
                  <a:lnTo>
                    <a:pt x="45" y="12"/>
                  </a:lnTo>
                  <a:lnTo>
                    <a:pt x="46" y="11"/>
                  </a:lnTo>
                  <a:lnTo>
                    <a:pt x="46" y="10"/>
                  </a:lnTo>
                  <a:lnTo>
                    <a:pt x="46" y="9"/>
                  </a:lnTo>
                  <a:lnTo>
                    <a:pt x="45" y="8"/>
                  </a:lnTo>
                  <a:lnTo>
                    <a:pt x="45" y="7"/>
                  </a:lnTo>
                  <a:lnTo>
                    <a:pt x="46" y="6"/>
                  </a:lnTo>
                  <a:lnTo>
                    <a:pt x="46" y="5"/>
                  </a:lnTo>
                  <a:lnTo>
                    <a:pt x="47" y="5"/>
                  </a:lnTo>
                  <a:lnTo>
                    <a:pt x="47" y="4"/>
                  </a:lnTo>
                  <a:lnTo>
                    <a:pt x="47" y="2"/>
                  </a:lnTo>
                  <a:lnTo>
                    <a:pt x="47" y="1"/>
                  </a:lnTo>
                  <a:lnTo>
                    <a:pt x="45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7" y="0"/>
                  </a:lnTo>
                  <a:lnTo>
                    <a:pt x="34" y="0"/>
                  </a:lnTo>
                  <a:lnTo>
                    <a:pt x="33" y="0"/>
                  </a:lnTo>
                  <a:lnTo>
                    <a:pt x="33" y="3"/>
                  </a:lnTo>
                  <a:lnTo>
                    <a:pt x="31" y="2"/>
                  </a:lnTo>
                  <a:lnTo>
                    <a:pt x="29" y="4"/>
                  </a:lnTo>
                  <a:lnTo>
                    <a:pt x="28" y="3"/>
                  </a:lnTo>
                  <a:lnTo>
                    <a:pt x="29" y="2"/>
                  </a:lnTo>
                  <a:lnTo>
                    <a:pt x="28" y="1"/>
                  </a:lnTo>
                  <a:lnTo>
                    <a:pt x="28" y="3"/>
                  </a:lnTo>
                  <a:lnTo>
                    <a:pt x="26" y="5"/>
                  </a:lnTo>
                  <a:lnTo>
                    <a:pt x="24" y="7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0" y="9"/>
                  </a:lnTo>
                  <a:lnTo>
                    <a:pt x="19" y="9"/>
                  </a:lnTo>
                  <a:lnTo>
                    <a:pt x="19" y="10"/>
                  </a:lnTo>
                  <a:lnTo>
                    <a:pt x="18" y="10"/>
                  </a:lnTo>
                  <a:lnTo>
                    <a:pt x="18" y="9"/>
                  </a:lnTo>
                  <a:lnTo>
                    <a:pt x="18" y="8"/>
                  </a:lnTo>
                  <a:lnTo>
                    <a:pt x="19" y="8"/>
                  </a:lnTo>
                  <a:lnTo>
                    <a:pt x="19" y="7"/>
                  </a:lnTo>
                  <a:lnTo>
                    <a:pt x="18" y="6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5" y="5"/>
                  </a:lnTo>
                  <a:lnTo>
                    <a:pt x="14" y="6"/>
                  </a:lnTo>
                  <a:lnTo>
                    <a:pt x="14" y="8"/>
                  </a:lnTo>
                  <a:lnTo>
                    <a:pt x="13" y="9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6"/>
                  </a:lnTo>
                  <a:lnTo>
                    <a:pt x="11" y="17"/>
                  </a:lnTo>
                  <a:lnTo>
                    <a:pt x="11" y="18"/>
                  </a:lnTo>
                  <a:lnTo>
                    <a:pt x="11" y="19"/>
                  </a:lnTo>
                  <a:lnTo>
                    <a:pt x="10" y="20"/>
                  </a:lnTo>
                  <a:lnTo>
                    <a:pt x="9" y="21"/>
                  </a:lnTo>
                  <a:lnTo>
                    <a:pt x="7" y="24"/>
                  </a:lnTo>
                  <a:lnTo>
                    <a:pt x="4" y="27"/>
                  </a:lnTo>
                  <a:lnTo>
                    <a:pt x="3" y="28"/>
                  </a:lnTo>
                  <a:lnTo>
                    <a:pt x="2" y="29"/>
                  </a:lnTo>
                  <a:lnTo>
                    <a:pt x="1" y="31"/>
                  </a:lnTo>
                  <a:lnTo>
                    <a:pt x="1" y="32"/>
                  </a:lnTo>
                  <a:lnTo>
                    <a:pt x="1" y="33"/>
                  </a:lnTo>
                  <a:lnTo>
                    <a:pt x="0" y="35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1" y="39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5" y="42"/>
                  </a:lnTo>
                  <a:lnTo>
                    <a:pt x="5" y="43"/>
                  </a:lnTo>
                  <a:lnTo>
                    <a:pt x="5" y="44"/>
                  </a:lnTo>
                  <a:lnTo>
                    <a:pt x="4" y="45"/>
                  </a:lnTo>
                  <a:lnTo>
                    <a:pt x="3" y="46"/>
                  </a:lnTo>
                  <a:lnTo>
                    <a:pt x="2" y="48"/>
                  </a:lnTo>
                  <a:lnTo>
                    <a:pt x="2" y="49"/>
                  </a:lnTo>
                  <a:lnTo>
                    <a:pt x="3" y="49"/>
                  </a:lnTo>
                  <a:lnTo>
                    <a:pt x="4" y="49"/>
                  </a:lnTo>
                  <a:lnTo>
                    <a:pt x="7" y="49"/>
                  </a:lnTo>
                  <a:lnTo>
                    <a:pt x="8" y="49"/>
                  </a:lnTo>
                  <a:lnTo>
                    <a:pt x="9" y="50"/>
                  </a:lnTo>
                  <a:lnTo>
                    <a:pt x="11" y="54"/>
                  </a:lnTo>
                  <a:lnTo>
                    <a:pt x="12" y="54"/>
                  </a:lnTo>
                  <a:lnTo>
                    <a:pt x="14" y="54"/>
                  </a:lnTo>
                  <a:lnTo>
                    <a:pt x="15" y="54"/>
                  </a:lnTo>
                  <a:lnTo>
                    <a:pt x="16" y="55"/>
                  </a:lnTo>
                  <a:lnTo>
                    <a:pt x="18" y="58"/>
                  </a:lnTo>
                  <a:lnTo>
                    <a:pt x="19" y="60"/>
                  </a:lnTo>
                  <a:lnTo>
                    <a:pt x="21" y="60"/>
                  </a:lnTo>
                  <a:lnTo>
                    <a:pt x="26" y="57"/>
                  </a:lnTo>
                  <a:lnTo>
                    <a:pt x="28" y="57"/>
                  </a:lnTo>
                  <a:lnTo>
                    <a:pt x="30" y="56"/>
                  </a:lnTo>
                  <a:lnTo>
                    <a:pt x="31" y="56"/>
                  </a:lnTo>
                  <a:lnTo>
                    <a:pt x="32" y="57"/>
                  </a:lnTo>
                  <a:lnTo>
                    <a:pt x="33" y="58"/>
                  </a:lnTo>
                  <a:lnTo>
                    <a:pt x="34" y="59"/>
                  </a:lnTo>
                  <a:lnTo>
                    <a:pt x="35" y="58"/>
                  </a:lnTo>
                  <a:lnTo>
                    <a:pt x="36" y="59"/>
                  </a:lnTo>
                  <a:lnTo>
                    <a:pt x="35" y="61"/>
                  </a:lnTo>
                  <a:lnTo>
                    <a:pt x="37" y="61"/>
                  </a:lnTo>
                  <a:lnTo>
                    <a:pt x="43" y="58"/>
                  </a:lnTo>
                  <a:lnTo>
                    <a:pt x="45" y="57"/>
                  </a:lnTo>
                  <a:lnTo>
                    <a:pt x="46" y="56"/>
                  </a:lnTo>
                  <a:lnTo>
                    <a:pt x="47" y="55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35" name="Freeform 1032"/>
            <p:cNvSpPr>
              <a:spLocks/>
            </p:cNvSpPr>
            <p:nvPr/>
          </p:nvSpPr>
          <p:spPr bwMode="auto">
            <a:xfrm>
              <a:off x="6314940" y="3513811"/>
              <a:ext cx="413845" cy="277364"/>
            </a:xfrm>
            <a:custGeom>
              <a:avLst/>
              <a:gdLst>
                <a:gd name="T0" fmla="*/ 2147483646 w 94"/>
                <a:gd name="T1" fmla="*/ 2147483646 h 63"/>
                <a:gd name="T2" fmla="*/ 2147483646 w 94"/>
                <a:gd name="T3" fmla="*/ 2147483646 h 63"/>
                <a:gd name="T4" fmla="*/ 2147483646 w 94"/>
                <a:gd name="T5" fmla="*/ 2147483646 h 63"/>
                <a:gd name="T6" fmla="*/ 2147483646 w 94"/>
                <a:gd name="T7" fmla="*/ 2147483646 h 63"/>
                <a:gd name="T8" fmla="*/ 2147483646 w 94"/>
                <a:gd name="T9" fmla="*/ 2147483646 h 63"/>
                <a:gd name="T10" fmla="*/ 2147483646 w 94"/>
                <a:gd name="T11" fmla="*/ 2147483646 h 63"/>
                <a:gd name="T12" fmla="*/ 2147483646 w 94"/>
                <a:gd name="T13" fmla="*/ 2147483646 h 63"/>
                <a:gd name="T14" fmla="*/ 2147483646 w 94"/>
                <a:gd name="T15" fmla="*/ 2147483646 h 63"/>
                <a:gd name="T16" fmla="*/ 2147483646 w 94"/>
                <a:gd name="T17" fmla="*/ 2147483646 h 63"/>
                <a:gd name="T18" fmla="*/ 2147483646 w 94"/>
                <a:gd name="T19" fmla="*/ 2147483646 h 63"/>
                <a:gd name="T20" fmla="*/ 2147483646 w 94"/>
                <a:gd name="T21" fmla="*/ 2147483646 h 63"/>
                <a:gd name="T22" fmla="*/ 2147483646 w 94"/>
                <a:gd name="T23" fmla="*/ 2147483646 h 63"/>
                <a:gd name="T24" fmla="*/ 2147483646 w 94"/>
                <a:gd name="T25" fmla="*/ 2147483646 h 63"/>
                <a:gd name="T26" fmla="*/ 2147483646 w 94"/>
                <a:gd name="T27" fmla="*/ 2147483646 h 63"/>
                <a:gd name="T28" fmla="*/ 2147483646 w 94"/>
                <a:gd name="T29" fmla="*/ 2147483646 h 63"/>
                <a:gd name="T30" fmla="*/ 2147483646 w 94"/>
                <a:gd name="T31" fmla="*/ 2147483646 h 63"/>
                <a:gd name="T32" fmla="*/ 2147483646 w 94"/>
                <a:gd name="T33" fmla="*/ 2147483646 h 63"/>
                <a:gd name="T34" fmla="*/ 2147483646 w 94"/>
                <a:gd name="T35" fmla="*/ 2147483646 h 63"/>
                <a:gd name="T36" fmla="*/ 2147483646 w 94"/>
                <a:gd name="T37" fmla="*/ 2147483646 h 63"/>
                <a:gd name="T38" fmla="*/ 2147483646 w 94"/>
                <a:gd name="T39" fmla="*/ 2147483646 h 63"/>
                <a:gd name="T40" fmla="*/ 2147483646 w 94"/>
                <a:gd name="T41" fmla="*/ 2147483646 h 63"/>
                <a:gd name="T42" fmla="*/ 2147483646 w 94"/>
                <a:gd name="T43" fmla="*/ 2147483646 h 63"/>
                <a:gd name="T44" fmla="*/ 2147483646 w 94"/>
                <a:gd name="T45" fmla="*/ 2147483646 h 63"/>
                <a:gd name="T46" fmla="*/ 2147483646 w 94"/>
                <a:gd name="T47" fmla="*/ 0 h 63"/>
                <a:gd name="T48" fmla="*/ 2147483646 w 94"/>
                <a:gd name="T49" fmla="*/ 2147483646 h 63"/>
                <a:gd name="T50" fmla="*/ 2147483646 w 94"/>
                <a:gd name="T51" fmla="*/ 2147483646 h 63"/>
                <a:gd name="T52" fmla="*/ 2147483646 w 94"/>
                <a:gd name="T53" fmla="*/ 2147483646 h 63"/>
                <a:gd name="T54" fmla="*/ 2147483646 w 94"/>
                <a:gd name="T55" fmla="*/ 2147483646 h 63"/>
                <a:gd name="T56" fmla="*/ 2147483646 w 94"/>
                <a:gd name="T57" fmla="*/ 2147483646 h 63"/>
                <a:gd name="T58" fmla="*/ 2147483646 w 94"/>
                <a:gd name="T59" fmla="*/ 2147483646 h 63"/>
                <a:gd name="T60" fmla="*/ 2147483646 w 94"/>
                <a:gd name="T61" fmla="*/ 2147483646 h 63"/>
                <a:gd name="T62" fmla="*/ 2147483646 w 94"/>
                <a:gd name="T63" fmla="*/ 2147483646 h 63"/>
                <a:gd name="T64" fmla="*/ 2147483646 w 94"/>
                <a:gd name="T65" fmla="*/ 2147483646 h 63"/>
                <a:gd name="T66" fmla="*/ 2147483646 w 94"/>
                <a:gd name="T67" fmla="*/ 2147483646 h 63"/>
                <a:gd name="T68" fmla="*/ 2147483646 w 94"/>
                <a:gd name="T69" fmla="*/ 2147483646 h 63"/>
                <a:gd name="T70" fmla="*/ 2147483646 w 94"/>
                <a:gd name="T71" fmla="*/ 2147483646 h 63"/>
                <a:gd name="T72" fmla="*/ 2147483646 w 94"/>
                <a:gd name="T73" fmla="*/ 2147483646 h 63"/>
                <a:gd name="T74" fmla="*/ 2147483646 w 94"/>
                <a:gd name="T75" fmla="*/ 2147483646 h 63"/>
                <a:gd name="T76" fmla="*/ 2147483646 w 94"/>
                <a:gd name="T77" fmla="*/ 2147483646 h 63"/>
                <a:gd name="T78" fmla="*/ 2147483646 w 94"/>
                <a:gd name="T79" fmla="*/ 2147483646 h 63"/>
                <a:gd name="T80" fmla="*/ 2147483646 w 94"/>
                <a:gd name="T81" fmla="*/ 2147483646 h 63"/>
                <a:gd name="T82" fmla="*/ 2147483646 w 94"/>
                <a:gd name="T83" fmla="*/ 2147483646 h 63"/>
                <a:gd name="T84" fmla="*/ 2147483646 w 94"/>
                <a:gd name="T85" fmla="*/ 2147483646 h 63"/>
                <a:gd name="T86" fmla="*/ 2147483646 w 94"/>
                <a:gd name="T87" fmla="*/ 2147483646 h 63"/>
                <a:gd name="T88" fmla="*/ 2147483646 w 94"/>
                <a:gd name="T89" fmla="*/ 2147483646 h 63"/>
                <a:gd name="T90" fmla="*/ 2147483646 w 94"/>
                <a:gd name="T91" fmla="*/ 2147483646 h 63"/>
                <a:gd name="T92" fmla="*/ 2147483646 w 94"/>
                <a:gd name="T93" fmla="*/ 2147483646 h 63"/>
                <a:gd name="T94" fmla="*/ 2147483646 w 94"/>
                <a:gd name="T95" fmla="*/ 2147483646 h 63"/>
                <a:gd name="T96" fmla="*/ 2147483646 w 94"/>
                <a:gd name="T97" fmla="*/ 2147483646 h 63"/>
                <a:gd name="T98" fmla="*/ 2147483646 w 94"/>
                <a:gd name="T99" fmla="*/ 2147483646 h 63"/>
                <a:gd name="T100" fmla="*/ 2147483646 w 94"/>
                <a:gd name="T101" fmla="*/ 2147483646 h 63"/>
                <a:gd name="T102" fmla="*/ 2147483646 w 94"/>
                <a:gd name="T103" fmla="*/ 2147483646 h 63"/>
                <a:gd name="T104" fmla="*/ 2147483646 w 94"/>
                <a:gd name="T105" fmla="*/ 2147483646 h 63"/>
                <a:gd name="T106" fmla="*/ 2147483646 w 94"/>
                <a:gd name="T107" fmla="*/ 2147483646 h 63"/>
                <a:gd name="T108" fmla="*/ 2147483646 w 94"/>
                <a:gd name="T109" fmla="*/ 2147483646 h 63"/>
                <a:gd name="T110" fmla="*/ 2147483646 w 94"/>
                <a:gd name="T111" fmla="*/ 2147483646 h 63"/>
                <a:gd name="T112" fmla="*/ 2147483646 w 94"/>
                <a:gd name="T113" fmla="*/ 2147483646 h 63"/>
                <a:gd name="T114" fmla="*/ 2147483646 w 94"/>
                <a:gd name="T115" fmla="*/ 2147483646 h 63"/>
                <a:gd name="T116" fmla="*/ 2147483646 w 94"/>
                <a:gd name="T117" fmla="*/ 2147483646 h 63"/>
                <a:gd name="T118" fmla="*/ 2147483646 w 94"/>
                <a:gd name="T119" fmla="*/ 2147483646 h 63"/>
                <a:gd name="T120" fmla="*/ 2147483646 w 94"/>
                <a:gd name="T121" fmla="*/ 2147483646 h 63"/>
                <a:gd name="T122" fmla="*/ 2147483646 w 94"/>
                <a:gd name="T123" fmla="*/ 2147483646 h 6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94" h="63">
                  <a:moveTo>
                    <a:pt x="88" y="40"/>
                  </a:moveTo>
                  <a:lnTo>
                    <a:pt x="87" y="39"/>
                  </a:lnTo>
                  <a:lnTo>
                    <a:pt x="87" y="38"/>
                  </a:lnTo>
                  <a:lnTo>
                    <a:pt x="88" y="36"/>
                  </a:lnTo>
                  <a:lnTo>
                    <a:pt x="89" y="35"/>
                  </a:lnTo>
                  <a:lnTo>
                    <a:pt x="90" y="34"/>
                  </a:lnTo>
                  <a:lnTo>
                    <a:pt x="91" y="33"/>
                  </a:lnTo>
                  <a:lnTo>
                    <a:pt x="91" y="31"/>
                  </a:lnTo>
                  <a:lnTo>
                    <a:pt x="92" y="30"/>
                  </a:lnTo>
                  <a:lnTo>
                    <a:pt x="93" y="30"/>
                  </a:lnTo>
                  <a:lnTo>
                    <a:pt x="94" y="29"/>
                  </a:lnTo>
                  <a:lnTo>
                    <a:pt x="94" y="27"/>
                  </a:lnTo>
                  <a:lnTo>
                    <a:pt x="94" y="26"/>
                  </a:lnTo>
                  <a:lnTo>
                    <a:pt x="94" y="25"/>
                  </a:lnTo>
                  <a:lnTo>
                    <a:pt x="93" y="22"/>
                  </a:lnTo>
                  <a:lnTo>
                    <a:pt x="93" y="21"/>
                  </a:lnTo>
                  <a:lnTo>
                    <a:pt x="92" y="20"/>
                  </a:lnTo>
                  <a:lnTo>
                    <a:pt x="91" y="20"/>
                  </a:lnTo>
                  <a:lnTo>
                    <a:pt x="90" y="19"/>
                  </a:lnTo>
                  <a:lnTo>
                    <a:pt x="89" y="19"/>
                  </a:lnTo>
                  <a:lnTo>
                    <a:pt x="88" y="20"/>
                  </a:lnTo>
                  <a:lnTo>
                    <a:pt x="87" y="21"/>
                  </a:lnTo>
                  <a:lnTo>
                    <a:pt x="86" y="21"/>
                  </a:lnTo>
                  <a:lnTo>
                    <a:pt x="84" y="22"/>
                  </a:lnTo>
                  <a:lnTo>
                    <a:pt x="83" y="22"/>
                  </a:lnTo>
                  <a:lnTo>
                    <a:pt x="82" y="21"/>
                  </a:lnTo>
                  <a:lnTo>
                    <a:pt x="82" y="20"/>
                  </a:lnTo>
                  <a:lnTo>
                    <a:pt x="81" y="21"/>
                  </a:lnTo>
                  <a:lnTo>
                    <a:pt x="80" y="22"/>
                  </a:lnTo>
                  <a:lnTo>
                    <a:pt x="78" y="23"/>
                  </a:lnTo>
                  <a:lnTo>
                    <a:pt x="72" y="26"/>
                  </a:lnTo>
                  <a:lnTo>
                    <a:pt x="70" y="26"/>
                  </a:lnTo>
                  <a:lnTo>
                    <a:pt x="71" y="24"/>
                  </a:lnTo>
                  <a:lnTo>
                    <a:pt x="70" y="23"/>
                  </a:lnTo>
                  <a:lnTo>
                    <a:pt x="69" y="24"/>
                  </a:lnTo>
                  <a:lnTo>
                    <a:pt x="68" y="23"/>
                  </a:lnTo>
                  <a:lnTo>
                    <a:pt x="67" y="22"/>
                  </a:lnTo>
                  <a:lnTo>
                    <a:pt x="66" y="21"/>
                  </a:lnTo>
                  <a:lnTo>
                    <a:pt x="65" y="21"/>
                  </a:lnTo>
                  <a:lnTo>
                    <a:pt x="63" y="22"/>
                  </a:lnTo>
                  <a:lnTo>
                    <a:pt x="61" y="22"/>
                  </a:lnTo>
                  <a:lnTo>
                    <a:pt x="56" y="25"/>
                  </a:lnTo>
                  <a:lnTo>
                    <a:pt x="54" y="25"/>
                  </a:lnTo>
                  <a:lnTo>
                    <a:pt x="53" y="23"/>
                  </a:lnTo>
                  <a:lnTo>
                    <a:pt x="51" y="20"/>
                  </a:lnTo>
                  <a:lnTo>
                    <a:pt x="50" y="19"/>
                  </a:lnTo>
                  <a:lnTo>
                    <a:pt x="49" y="19"/>
                  </a:lnTo>
                  <a:lnTo>
                    <a:pt x="47" y="19"/>
                  </a:lnTo>
                  <a:lnTo>
                    <a:pt x="46" y="19"/>
                  </a:lnTo>
                  <a:lnTo>
                    <a:pt x="44" y="15"/>
                  </a:lnTo>
                  <a:lnTo>
                    <a:pt x="43" y="14"/>
                  </a:lnTo>
                  <a:lnTo>
                    <a:pt x="42" y="14"/>
                  </a:lnTo>
                  <a:lnTo>
                    <a:pt x="39" y="14"/>
                  </a:lnTo>
                  <a:lnTo>
                    <a:pt x="38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8" y="11"/>
                  </a:lnTo>
                  <a:lnTo>
                    <a:pt x="39" y="10"/>
                  </a:lnTo>
                  <a:lnTo>
                    <a:pt x="40" y="9"/>
                  </a:lnTo>
                  <a:lnTo>
                    <a:pt x="40" y="8"/>
                  </a:lnTo>
                  <a:lnTo>
                    <a:pt x="40" y="7"/>
                  </a:lnTo>
                  <a:lnTo>
                    <a:pt x="39" y="5"/>
                  </a:lnTo>
                  <a:lnTo>
                    <a:pt x="37" y="5"/>
                  </a:lnTo>
                  <a:lnTo>
                    <a:pt x="36" y="4"/>
                  </a:lnTo>
                  <a:lnTo>
                    <a:pt x="35" y="3"/>
                  </a:lnTo>
                  <a:lnTo>
                    <a:pt x="35" y="2"/>
                  </a:lnTo>
                  <a:lnTo>
                    <a:pt x="35" y="0"/>
                  </a:lnTo>
                  <a:lnTo>
                    <a:pt x="33" y="0"/>
                  </a:lnTo>
                  <a:lnTo>
                    <a:pt x="31" y="0"/>
                  </a:lnTo>
                  <a:lnTo>
                    <a:pt x="28" y="1"/>
                  </a:lnTo>
                  <a:lnTo>
                    <a:pt x="25" y="2"/>
                  </a:lnTo>
                  <a:lnTo>
                    <a:pt x="24" y="2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1" y="5"/>
                  </a:lnTo>
                  <a:lnTo>
                    <a:pt x="20" y="8"/>
                  </a:lnTo>
                  <a:lnTo>
                    <a:pt x="19" y="10"/>
                  </a:lnTo>
                  <a:lnTo>
                    <a:pt x="17" y="11"/>
                  </a:lnTo>
                  <a:lnTo>
                    <a:pt x="16" y="11"/>
                  </a:lnTo>
                  <a:lnTo>
                    <a:pt x="15" y="12"/>
                  </a:lnTo>
                  <a:lnTo>
                    <a:pt x="15" y="13"/>
                  </a:lnTo>
                  <a:lnTo>
                    <a:pt x="14" y="14"/>
                  </a:lnTo>
                  <a:lnTo>
                    <a:pt x="14" y="16"/>
                  </a:lnTo>
                  <a:lnTo>
                    <a:pt x="12" y="18"/>
                  </a:lnTo>
                  <a:lnTo>
                    <a:pt x="12" y="19"/>
                  </a:lnTo>
                  <a:lnTo>
                    <a:pt x="11" y="19"/>
                  </a:lnTo>
                  <a:lnTo>
                    <a:pt x="10" y="19"/>
                  </a:lnTo>
                  <a:lnTo>
                    <a:pt x="9" y="18"/>
                  </a:lnTo>
                  <a:lnTo>
                    <a:pt x="8" y="18"/>
                  </a:lnTo>
                  <a:lnTo>
                    <a:pt x="7" y="17"/>
                  </a:lnTo>
                  <a:lnTo>
                    <a:pt x="8" y="23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7" y="28"/>
                  </a:lnTo>
                  <a:lnTo>
                    <a:pt x="6" y="29"/>
                  </a:lnTo>
                  <a:lnTo>
                    <a:pt x="6" y="28"/>
                  </a:lnTo>
                  <a:lnTo>
                    <a:pt x="5" y="28"/>
                  </a:lnTo>
                  <a:lnTo>
                    <a:pt x="3" y="28"/>
                  </a:lnTo>
                  <a:lnTo>
                    <a:pt x="2" y="28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0" y="31"/>
                  </a:lnTo>
                  <a:lnTo>
                    <a:pt x="1" y="34"/>
                  </a:lnTo>
                  <a:lnTo>
                    <a:pt x="2" y="37"/>
                  </a:lnTo>
                  <a:lnTo>
                    <a:pt x="3" y="39"/>
                  </a:lnTo>
                  <a:lnTo>
                    <a:pt x="3" y="40"/>
                  </a:lnTo>
                  <a:lnTo>
                    <a:pt x="3" y="42"/>
                  </a:lnTo>
                  <a:lnTo>
                    <a:pt x="4" y="44"/>
                  </a:lnTo>
                  <a:lnTo>
                    <a:pt x="4" y="45"/>
                  </a:lnTo>
                  <a:lnTo>
                    <a:pt x="3" y="47"/>
                  </a:lnTo>
                  <a:lnTo>
                    <a:pt x="2" y="49"/>
                  </a:lnTo>
                  <a:lnTo>
                    <a:pt x="3" y="51"/>
                  </a:lnTo>
                  <a:lnTo>
                    <a:pt x="4" y="52"/>
                  </a:lnTo>
                  <a:lnTo>
                    <a:pt x="5" y="53"/>
                  </a:lnTo>
                  <a:lnTo>
                    <a:pt x="8" y="55"/>
                  </a:lnTo>
                  <a:lnTo>
                    <a:pt x="10" y="54"/>
                  </a:lnTo>
                  <a:lnTo>
                    <a:pt x="12" y="52"/>
                  </a:lnTo>
                  <a:lnTo>
                    <a:pt x="13" y="52"/>
                  </a:lnTo>
                  <a:lnTo>
                    <a:pt x="14" y="51"/>
                  </a:lnTo>
                  <a:lnTo>
                    <a:pt x="15" y="52"/>
                  </a:lnTo>
                  <a:lnTo>
                    <a:pt x="16" y="53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8" y="54"/>
                  </a:lnTo>
                  <a:lnTo>
                    <a:pt x="20" y="53"/>
                  </a:lnTo>
                  <a:lnTo>
                    <a:pt x="21" y="52"/>
                  </a:lnTo>
                  <a:lnTo>
                    <a:pt x="22" y="51"/>
                  </a:lnTo>
                  <a:lnTo>
                    <a:pt x="22" y="48"/>
                  </a:lnTo>
                  <a:lnTo>
                    <a:pt x="26" y="48"/>
                  </a:lnTo>
                  <a:lnTo>
                    <a:pt x="33" y="49"/>
                  </a:lnTo>
                  <a:lnTo>
                    <a:pt x="35" y="49"/>
                  </a:lnTo>
                  <a:lnTo>
                    <a:pt x="39" y="50"/>
                  </a:lnTo>
                  <a:lnTo>
                    <a:pt x="42" y="50"/>
                  </a:lnTo>
                  <a:lnTo>
                    <a:pt x="44" y="50"/>
                  </a:lnTo>
                  <a:lnTo>
                    <a:pt x="43" y="51"/>
                  </a:lnTo>
                  <a:lnTo>
                    <a:pt x="43" y="52"/>
                  </a:lnTo>
                  <a:lnTo>
                    <a:pt x="43" y="53"/>
                  </a:lnTo>
                  <a:lnTo>
                    <a:pt x="45" y="53"/>
                  </a:lnTo>
                  <a:lnTo>
                    <a:pt x="46" y="54"/>
                  </a:lnTo>
                  <a:lnTo>
                    <a:pt x="47" y="55"/>
                  </a:lnTo>
                  <a:lnTo>
                    <a:pt x="47" y="56"/>
                  </a:lnTo>
                  <a:lnTo>
                    <a:pt x="48" y="55"/>
                  </a:lnTo>
                  <a:lnTo>
                    <a:pt x="49" y="56"/>
                  </a:lnTo>
                  <a:lnTo>
                    <a:pt x="49" y="57"/>
                  </a:lnTo>
                  <a:lnTo>
                    <a:pt x="50" y="57"/>
                  </a:lnTo>
                  <a:lnTo>
                    <a:pt x="52" y="57"/>
                  </a:lnTo>
                  <a:lnTo>
                    <a:pt x="52" y="58"/>
                  </a:lnTo>
                  <a:lnTo>
                    <a:pt x="53" y="58"/>
                  </a:lnTo>
                  <a:lnTo>
                    <a:pt x="57" y="59"/>
                  </a:lnTo>
                  <a:lnTo>
                    <a:pt x="62" y="62"/>
                  </a:lnTo>
                  <a:lnTo>
                    <a:pt x="63" y="63"/>
                  </a:lnTo>
                  <a:lnTo>
                    <a:pt x="66" y="63"/>
                  </a:lnTo>
                  <a:lnTo>
                    <a:pt x="71" y="63"/>
                  </a:lnTo>
                  <a:lnTo>
                    <a:pt x="74" y="62"/>
                  </a:lnTo>
                  <a:lnTo>
                    <a:pt x="76" y="60"/>
                  </a:lnTo>
                  <a:lnTo>
                    <a:pt x="78" y="59"/>
                  </a:lnTo>
                  <a:lnTo>
                    <a:pt x="81" y="59"/>
                  </a:lnTo>
                  <a:lnTo>
                    <a:pt x="82" y="59"/>
                  </a:lnTo>
                  <a:lnTo>
                    <a:pt x="82" y="58"/>
                  </a:lnTo>
                  <a:lnTo>
                    <a:pt x="82" y="57"/>
                  </a:lnTo>
                  <a:lnTo>
                    <a:pt x="83" y="51"/>
                  </a:lnTo>
                  <a:lnTo>
                    <a:pt x="84" y="49"/>
                  </a:lnTo>
                  <a:lnTo>
                    <a:pt x="82" y="43"/>
                  </a:lnTo>
                  <a:lnTo>
                    <a:pt x="84" y="42"/>
                  </a:lnTo>
                  <a:lnTo>
                    <a:pt x="86" y="41"/>
                  </a:lnTo>
                  <a:lnTo>
                    <a:pt x="88" y="40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36" name="Freeform 1033"/>
            <p:cNvSpPr>
              <a:spLocks/>
            </p:cNvSpPr>
            <p:nvPr/>
          </p:nvSpPr>
          <p:spPr bwMode="auto">
            <a:xfrm>
              <a:off x="6596707" y="3650292"/>
              <a:ext cx="387429" cy="427053"/>
            </a:xfrm>
            <a:custGeom>
              <a:avLst/>
              <a:gdLst>
                <a:gd name="T0" fmla="*/ 2147483646 w 88"/>
                <a:gd name="T1" fmla="*/ 2147483646 h 97"/>
                <a:gd name="T2" fmla="*/ 2147483646 w 88"/>
                <a:gd name="T3" fmla="*/ 2147483646 h 97"/>
                <a:gd name="T4" fmla="*/ 2147483646 w 88"/>
                <a:gd name="T5" fmla="*/ 2147483646 h 97"/>
                <a:gd name="T6" fmla="*/ 2147483646 w 88"/>
                <a:gd name="T7" fmla="*/ 2147483646 h 97"/>
                <a:gd name="T8" fmla="*/ 2147483646 w 88"/>
                <a:gd name="T9" fmla="*/ 2147483646 h 97"/>
                <a:gd name="T10" fmla="*/ 2147483646 w 88"/>
                <a:gd name="T11" fmla="*/ 2147483646 h 97"/>
                <a:gd name="T12" fmla="*/ 2147483646 w 88"/>
                <a:gd name="T13" fmla="*/ 2147483646 h 97"/>
                <a:gd name="T14" fmla="*/ 2147483646 w 88"/>
                <a:gd name="T15" fmla="*/ 2147483646 h 97"/>
                <a:gd name="T16" fmla="*/ 2147483646 w 88"/>
                <a:gd name="T17" fmla="*/ 2147483646 h 97"/>
                <a:gd name="T18" fmla="*/ 2147483646 w 88"/>
                <a:gd name="T19" fmla="*/ 2147483646 h 97"/>
                <a:gd name="T20" fmla="*/ 2147483646 w 88"/>
                <a:gd name="T21" fmla="*/ 2147483646 h 97"/>
                <a:gd name="T22" fmla="*/ 2147483646 w 88"/>
                <a:gd name="T23" fmla="*/ 2147483646 h 97"/>
                <a:gd name="T24" fmla="*/ 2147483646 w 88"/>
                <a:gd name="T25" fmla="*/ 2147483646 h 97"/>
                <a:gd name="T26" fmla="*/ 2147483646 w 88"/>
                <a:gd name="T27" fmla="*/ 2147483646 h 97"/>
                <a:gd name="T28" fmla="*/ 2147483646 w 88"/>
                <a:gd name="T29" fmla="*/ 2147483646 h 97"/>
                <a:gd name="T30" fmla="*/ 2147483646 w 88"/>
                <a:gd name="T31" fmla="*/ 2147483646 h 97"/>
                <a:gd name="T32" fmla="*/ 2147483646 w 88"/>
                <a:gd name="T33" fmla="*/ 0 h 97"/>
                <a:gd name="T34" fmla="*/ 2147483646 w 88"/>
                <a:gd name="T35" fmla="*/ 0 h 97"/>
                <a:gd name="T36" fmla="*/ 2147483646 w 88"/>
                <a:gd name="T37" fmla="*/ 2147483646 h 97"/>
                <a:gd name="T38" fmla="*/ 2147483646 w 88"/>
                <a:gd name="T39" fmla="*/ 2147483646 h 97"/>
                <a:gd name="T40" fmla="*/ 2147483646 w 88"/>
                <a:gd name="T41" fmla="*/ 2147483646 h 97"/>
                <a:gd name="T42" fmla="*/ 2147483646 w 88"/>
                <a:gd name="T43" fmla="*/ 2147483646 h 97"/>
                <a:gd name="T44" fmla="*/ 2147483646 w 88"/>
                <a:gd name="T45" fmla="*/ 2147483646 h 97"/>
                <a:gd name="T46" fmla="*/ 2147483646 w 88"/>
                <a:gd name="T47" fmla="*/ 2147483646 h 97"/>
                <a:gd name="T48" fmla="*/ 2147483646 w 88"/>
                <a:gd name="T49" fmla="*/ 2147483646 h 97"/>
                <a:gd name="T50" fmla="*/ 2147483646 w 88"/>
                <a:gd name="T51" fmla="*/ 2147483646 h 97"/>
                <a:gd name="T52" fmla="*/ 2147483646 w 88"/>
                <a:gd name="T53" fmla="*/ 2147483646 h 97"/>
                <a:gd name="T54" fmla="*/ 2147483646 w 88"/>
                <a:gd name="T55" fmla="*/ 2147483646 h 97"/>
                <a:gd name="T56" fmla="*/ 2147483646 w 88"/>
                <a:gd name="T57" fmla="*/ 2147483646 h 97"/>
                <a:gd name="T58" fmla="*/ 2147483646 w 88"/>
                <a:gd name="T59" fmla="*/ 2147483646 h 97"/>
                <a:gd name="T60" fmla="*/ 2147483646 w 88"/>
                <a:gd name="T61" fmla="*/ 2147483646 h 97"/>
                <a:gd name="T62" fmla="*/ 2147483646 w 88"/>
                <a:gd name="T63" fmla="*/ 2147483646 h 97"/>
                <a:gd name="T64" fmla="*/ 2147483646 w 88"/>
                <a:gd name="T65" fmla="*/ 2147483646 h 97"/>
                <a:gd name="T66" fmla="*/ 2147483646 w 88"/>
                <a:gd name="T67" fmla="*/ 2147483646 h 97"/>
                <a:gd name="T68" fmla="*/ 2147483646 w 88"/>
                <a:gd name="T69" fmla="*/ 2147483646 h 97"/>
                <a:gd name="T70" fmla="*/ 2147483646 w 88"/>
                <a:gd name="T71" fmla="*/ 2147483646 h 97"/>
                <a:gd name="T72" fmla="*/ 2147483646 w 88"/>
                <a:gd name="T73" fmla="*/ 2147483646 h 97"/>
                <a:gd name="T74" fmla="*/ 2147483646 w 88"/>
                <a:gd name="T75" fmla="*/ 2147483646 h 97"/>
                <a:gd name="T76" fmla="*/ 2147483646 w 88"/>
                <a:gd name="T77" fmla="*/ 2147483646 h 97"/>
                <a:gd name="T78" fmla="*/ 2147483646 w 88"/>
                <a:gd name="T79" fmla="*/ 2147483646 h 97"/>
                <a:gd name="T80" fmla="*/ 2147483646 w 88"/>
                <a:gd name="T81" fmla="*/ 2147483646 h 97"/>
                <a:gd name="T82" fmla="*/ 2147483646 w 88"/>
                <a:gd name="T83" fmla="*/ 2147483646 h 97"/>
                <a:gd name="T84" fmla="*/ 2147483646 w 88"/>
                <a:gd name="T85" fmla="*/ 2147483646 h 97"/>
                <a:gd name="T86" fmla="*/ 2147483646 w 88"/>
                <a:gd name="T87" fmla="*/ 2147483646 h 97"/>
                <a:gd name="T88" fmla="*/ 0 w 88"/>
                <a:gd name="T89" fmla="*/ 2147483646 h 97"/>
                <a:gd name="T90" fmla="*/ 2147483646 w 88"/>
                <a:gd name="T91" fmla="*/ 2147483646 h 97"/>
                <a:gd name="T92" fmla="*/ 2147483646 w 88"/>
                <a:gd name="T93" fmla="*/ 2147483646 h 97"/>
                <a:gd name="T94" fmla="*/ 2147483646 w 88"/>
                <a:gd name="T95" fmla="*/ 2147483646 h 97"/>
                <a:gd name="T96" fmla="*/ 2147483646 w 88"/>
                <a:gd name="T97" fmla="*/ 2147483646 h 97"/>
                <a:gd name="T98" fmla="*/ 2147483646 w 88"/>
                <a:gd name="T99" fmla="*/ 2147483646 h 97"/>
                <a:gd name="T100" fmla="*/ 2147483646 w 88"/>
                <a:gd name="T101" fmla="*/ 2147483646 h 97"/>
                <a:gd name="T102" fmla="*/ 2147483646 w 88"/>
                <a:gd name="T103" fmla="*/ 2147483646 h 97"/>
                <a:gd name="T104" fmla="*/ 2147483646 w 88"/>
                <a:gd name="T105" fmla="*/ 2147483646 h 97"/>
                <a:gd name="T106" fmla="*/ 2147483646 w 88"/>
                <a:gd name="T107" fmla="*/ 2147483646 h 97"/>
                <a:gd name="T108" fmla="*/ 2147483646 w 88"/>
                <a:gd name="T109" fmla="*/ 2147483646 h 97"/>
                <a:gd name="T110" fmla="*/ 2147483646 w 88"/>
                <a:gd name="T111" fmla="*/ 2147483646 h 97"/>
                <a:gd name="T112" fmla="*/ 2147483646 w 88"/>
                <a:gd name="T113" fmla="*/ 2147483646 h 97"/>
                <a:gd name="T114" fmla="*/ 2147483646 w 88"/>
                <a:gd name="T115" fmla="*/ 2147483646 h 97"/>
                <a:gd name="T116" fmla="*/ 2147483646 w 88"/>
                <a:gd name="T117" fmla="*/ 2147483646 h 97"/>
                <a:gd name="T118" fmla="*/ 2147483646 w 88"/>
                <a:gd name="T119" fmla="*/ 2147483646 h 97"/>
                <a:gd name="T120" fmla="*/ 2147483646 w 88"/>
                <a:gd name="T121" fmla="*/ 2147483646 h 97"/>
                <a:gd name="T122" fmla="*/ 2147483646 w 88"/>
                <a:gd name="T123" fmla="*/ 2147483646 h 9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8" h="97">
                  <a:moveTo>
                    <a:pt x="84" y="62"/>
                  </a:moveTo>
                  <a:lnTo>
                    <a:pt x="85" y="61"/>
                  </a:lnTo>
                  <a:lnTo>
                    <a:pt x="87" y="60"/>
                  </a:lnTo>
                  <a:lnTo>
                    <a:pt x="87" y="59"/>
                  </a:lnTo>
                  <a:lnTo>
                    <a:pt x="88" y="59"/>
                  </a:lnTo>
                  <a:lnTo>
                    <a:pt x="87" y="58"/>
                  </a:lnTo>
                  <a:lnTo>
                    <a:pt x="86" y="57"/>
                  </a:lnTo>
                  <a:lnTo>
                    <a:pt x="80" y="57"/>
                  </a:lnTo>
                  <a:lnTo>
                    <a:pt x="79" y="57"/>
                  </a:lnTo>
                  <a:lnTo>
                    <a:pt x="77" y="57"/>
                  </a:lnTo>
                  <a:lnTo>
                    <a:pt x="76" y="56"/>
                  </a:lnTo>
                  <a:lnTo>
                    <a:pt x="75" y="55"/>
                  </a:lnTo>
                  <a:lnTo>
                    <a:pt x="75" y="54"/>
                  </a:lnTo>
                  <a:lnTo>
                    <a:pt x="75" y="53"/>
                  </a:lnTo>
                  <a:lnTo>
                    <a:pt x="74" y="52"/>
                  </a:lnTo>
                  <a:lnTo>
                    <a:pt x="74" y="51"/>
                  </a:lnTo>
                  <a:lnTo>
                    <a:pt x="73" y="49"/>
                  </a:lnTo>
                  <a:lnTo>
                    <a:pt x="73" y="48"/>
                  </a:lnTo>
                  <a:lnTo>
                    <a:pt x="71" y="47"/>
                  </a:lnTo>
                  <a:lnTo>
                    <a:pt x="69" y="44"/>
                  </a:lnTo>
                  <a:lnTo>
                    <a:pt x="67" y="43"/>
                  </a:lnTo>
                  <a:lnTo>
                    <a:pt x="66" y="43"/>
                  </a:lnTo>
                  <a:lnTo>
                    <a:pt x="66" y="42"/>
                  </a:lnTo>
                  <a:lnTo>
                    <a:pt x="67" y="39"/>
                  </a:lnTo>
                  <a:lnTo>
                    <a:pt x="67" y="38"/>
                  </a:lnTo>
                  <a:lnTo>
                    <a:pt x="68" y="36"/>
                  </a:lnTo>
                  <a:lnTo>
                    <a:pt x="69" y="35"/>
                  </a:lnTo>
                  <a:lnTo>
                    <a:pt x="71" y="33"/>
                  </a:lnTo>
                  <a:lnTo>
                    <a:pt x="71" y="31"/>
                  </a:lnTo>
                  <a:lnTo>
                    <a:pt x="70" y="30"/>
                  </a:lnTo>
                  <a:lnTo>
                    <a:pt x="68" y="30"/>
                  </a:lnTo>
                  <a:lnTo>
                    <a:pt x="65" y="30"/>
                  </a:lnTo>
                  <a:lnTo>
                    <a:pt x="63" y="28"/>
                  </a:lnTo>
                  <a:lnTo>
                    <a:pt x="61" y="28"/>
                  </a:lnTo>
                  <a:lnTo>
                    <a:pt x="61" y="27"/>
                  </a:lnTo>
                  <a:lnTo>
                    <a:pt x="60" y="27"/>
                  </a:lnTo>
                  <a:lnTo>
                    <a:pt x="59" y="26"/>
                  </a:lnTo>
                  <a:lnTo>
                    <a:pt x="59" y="25"/>
                  </a:lnTo>
                  <a:lnTo>
                    <a:pt x="60" y="24"/>
                  </a:lnTo>
                  <a:lnTo>
                    <a:pt x="61" y="24"/>
                  </a:lnTo>
                  <a:lnTo>
                    <a:pt x="64" y="23"/>
                  </a:lnTo>
                  <a:lnTo>
                    <a:pt x="68" y="24"/>
                  </a:lnTo>
                  <a:lnTo>
                    <a:pt x="70" y="23"/>
                  </a:lnTo>
                  <a:lnTo>
                    <a:pt x="71" y="23"/>
                  </a:lnTo>
                  <a:lnTo>
                    <a:pt x="72" y="20"/>
                  </a:lnTo>
                  <a:lnTo>
                    <a:pt x="74" y="18"/>
                  </a:lnTo>
                  <a:lnTo>
                    <a:pt x="74" y="17"/>
                  </a:lnTo>
                  <a:lnTo>
                    <a:pt x="74" y="16"/>
                  </a:lnTo>
                  <a:lnTo>
                    <a:pt x="73" y="15"/>
                  </a:lnTo>
                  <a:lnTo>
                    <a:pt x="70" y="15"/>
                  </a:lnTo>
                  <a:lnTo>
                    <a:pt x="68" y="15"/>
                  </a:lnTo>
                  <a:lnTo>
                    <a:pt x="68" y="14"/>
                  </a:lnTo>
                  <a:lnTo>
                    <a:pt x="68" y="13"/>
                  </a:lnTo>
                  <a:lnTo>
                    <a:pt x="69" y="11"/>
                  </a:lnTo>
                  <a:lnTo>
                    <a:pt x="69" y="10"/>
                  </a:lnTo>
                  <a:lnTo>
                    <a:pt x="69" y="9"/>
                  </a:lnTo>
                  <a:lnTo>
                    <a:pt x="69" y="6"/>
                  </a:lnTo>
                  <a:lnTo>
                    <a:pt x="68" y="6"/>
                  </a:lnTo>
                  <a:lnTo>
                    <a:pt x="69" y="4"/>
                  </a:lnTo>
                  <a:lnTo>
                    <a:pt x="69" y="3"/>
                  </a:lnTo>
                  <a:lnTo>
                    <a:pt x="69" y="2"/>
                  </a:lnTo>
                  <a:lnTo>
                    <a:pt x="70" y="1"/>
                  </a:lnTo>
                  <a:lnTo>
                    <a:pt x="70" y="0"/>
                  </a:lnTo>
                  <a:lnTo>
                    <a:pt x="69" y="0"/>
                  </a:lnTo>
                  <a:lnTo>
                    <a:pt x="66" y="0"/>
                  </a:lnTo>
                  <a:lnTo>
                    <a:pt x="65" y="0"/>
                  </a:lnTo>
                  <a:lnTo>
                    <a:pt x="63" y="1"/>
                  </a:lnTo>
                  <a:lnTo>
                    <a:pt x="62" y="2"/>
                  </a:lnTo>
                  <a:lnTo>
                    <a:pt x="59" y="3"/>
                  </a:lnTo>
                  <a:lnTo>
                    <a:pt x="58" y="3"/>
                  </a:lnTo>
                  <a:lnTo>
                    <a:pt x="57" y="3"/>
                  </a:lnTo>
                  <a:lnTo>
                    <a:pt x="54" y="3"/>
                  </a:lnTo>
                  <a:lnTo>
                    <a:pt x="53" y="4"/>
                  </a:lnTo>
                  <a:lnTo>
                    <a:pt x="52" y="5"/>
                  </a:lnTo>
                  <a:lnTo>
                    <a:pt x="51" y="5"/>
                  </a:lnTo>
                  <a:lnTo>
                    <a:pt x="50" y="4"/>
                  </a:lnTo>
                  <a:lnTo>
                    <a:pt x="49" y="3"/>
                  </a:lnTo>
                  <a:lnTo>
                    <a:pt x="48" y="3"/>
                  </a:lnTo>
                  <a:lnTo>
                    <a:pt x="47" y="3"/>
                  </a:lnTo>
                  <a:lnTo>
                    <a:pt x="47" y="5"/>
                  </a:lnTo>
                  <a:lnTo>
                    <a:pt x="47" y="7"/>
                  </a:lnTo>
                  <a:lnTo>
                    <a:pt x="47" y="8"/>
                  </a:lnTo>
                  <a:lnTo>
                    <a:pt x="45" y="9"/>
                  </a:lnTo>
                  <a:lnTo>
                    <a:pt x="44" y="8"/>
                  </a:lnTo>
                  <a:lnTo>
                    <a:pt x="43" y="7"/>
                  </a:lnTo>
                  <a:lnTo>
                    <a:pt x="42" y="6"/>
                  </a:lnTo>
                  <a:lnTo>
                    <a:pt x="40" y="6"/>
                  </a:lnTo>
                  <a:lnTo>
                    <a:pt x="39" y="7"/>
                  </a:lnTo>
                  <a:lnTo>
                    <a:pt x="34" y="7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9" y="10"/>
                  </a:lnTo>
                  <a:lnTo>
                    <a:pt x="28" y="11"/>
                  </a:lnTo>
                  <a:lnTo>
                    <a:pt x="27" y="11"/>
                  </a:lnTo>
                  <a:lnTo>
                    <a:pt x="25" y="11"/>
                  </a:lnTo>
                  <a:lnTo>
                    <a:pt x="24" y="11"/>
                  </a:lnTo>
                  <a:lnTo>
                    <a:pt x="24" y="10"/>
                  </a:lnTo>
                  <a:lnTo>
                    <a:pt x="22" y="11"/>
                  </a:lnTo>
                  <a:lnTo>
                    <a:pt x="20" y="12"/>
                  </a:lnTo>
                  <a:lnTo>
                    <a:pt x="18" y="13"/>
                  </a:lnTo>
                  <a:lnTo>
                    <a:pt x="20" y="19"/>
                  </a:lnTo>
                  <a:lnTo>
                    <a:pt x="19" y="21"/>
                  </a:lnTo>
                  <a:lnTo>
                    <a:pt x="18" y="27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21" y="31"/>
                  </a:lnTo>
                  <a:lnTo>
                    <a:pt x="23" y="32"/>
                  </a:lnTo>
                  <a:lnTo>
                    <a:pt x="24" y="33"/>
                  </a:lnTo>
                  <a:lnTo>
                    <a:pt x="24" y="34"/>
                  </a:lnTo>
                  <a:lnTo>
                    <a:pt x="25" y="35"/>
                  </a:lnTo>
                  <a:lnTo>
                    <a:pt x="25" y="36"/>
                  </a:lnTo>
                  <a:lnTo>
                    <a:pt x="28" y="36"/>
                  </a:lnTo>
                  <a:lnTo>
                    <a:pt x="30" y="36"/>
                  </a:lnTo>
                  <a:lnTo>
                    <a:pt x="31" y="36"/>
                  </a:lnTo>
                  <a:lnTo>
                    <a:pt x="31" y="38"/>
                  </a:lnTo>
                  <a:lnTo>
                    <a:pt x="32" y="38"/>
                  </a:lnTo>
                  <a:lnTo>
                    <a:pt x="33" y="39"/>
                  </a:lnTo>
                  <a:lnTo>
                    <a:pt x="36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7" y="41"/>
                  </a:lnTo>
                  <a:lnTo>
                    <a:pt x="36" y="43"/>
                  </a:lnTo>
                  <a:lnTo>
                    <a:pt x="36" y="44"/>
                  </a:lnTo>
                  <a:lnTo>
                    <a:pt x="35" y="45"/>
                  </a:lnTo>
                  <a:lnTo>
                    <a:pt x="34" y="45"/>
                  </a:lnTo>
                  <a:lnTo>
                    <a:pt x="33" y="45"/>
                  </a:lnTo>
                  <a:lnTo>
                    <a:pt x="32" y="44"/>
                  </a:lnTo>
                  <a:lnTo>
                    <a:pt x="31" y="43"/>
                  </a:lnTo>
                  <a:lnTo>
                    <a:pt x="29" y="43"/>
                  </a:lnTo>
                  <a:lnTo>
                    <a:pt x="25" y="44"/>
                  </a:lnTo>
                  <a:lnTo>
                    <a:pt x="25" y="45"/>
                  </a:lnTo>
                  <a:lnTo>
                    <a:pt x="24" y="45"/>
                  </a:lnTo>
                  <a:lnTo>
                    <a:pt x="22" y="45"/>
                  </a:lnTo>
                  <a:lnTo>
                    <a:pt x="22" y="46"/>
                  </a:lnTo>
                  <a:lnTo>
                    <a:pt x="21" y="47"/>
                  </a:lnTo>
                  <a:lnTo>
                    <a:pt x="20" y="47"/>
                  </a:lnTo>
                  <a:lnTo>
                    <a:pt x="19" y="46"/>
                  </a:lnTo>
                  <a:lnTo>
                    <a:pt x="18" y="46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7" y="49"/>
                  </a:lnTo>
                  <a:lnTo>
                    <a:pt x="18" y="50"/>
                  </a:lnTo>
                  <a:lnTo>
                    <a:pt x="17" y="51"/>
                  </a:lnTo>
                  <a:lnTo>
                    <a:pt x="14" y="53"/>
                  </a:lnTo>
                  <a:lnTo>
                    <a:pt x="14" y="54"/>
                  </a:lnTo>
                  <a:lnTo>
                    <a:pt x="14" y="56"/>
                  </a:lnTo>
                  <a:lnTo>
                    <a:pt x="14" y="58"/>
                  </a:lnTo>
                  <a:lnTo>
                    <a:pt x="13" y="58"/>
                  </a:lnTo>
                  <a:lnTo>
                    <a:pt x="13" y="59"/>
                  </a:lnTo>
                  <a:lnTo>
                    <a:pt x="11" y="59"/>
                  </a:lnTo>
                  <a:lnTo>
                    <a:pt x="9" y="58"/>
                  </a:lnTo>
                  <a:lnTo>
                    <a:pt x="7" y="58"/>
                  </a:lnTo>
                  <a:lnTo>
                    <a:pt x="6" y="59"/>
                  </a:lnTo>
                  <a:lnTo>
                    <a:pt x="5" y="60"/>
                  </a:lnTo>
                  <a:lnTo>
                    <a:pt x="3" y="60"/>
                  </a:lnTo>
                  <a:lnTo>
                    <a:pt x="2" y="60"/>
                  </a:lnTo>
                  <a:lnTo>
                    <a:pt x="1" y="60"/>
                  </a:lnTo>
                  <a:lnTo>
                    <a:pt x="0" y="62"/>
                  </a:lnTo>
                  <a:lnTo>
                    <a:pt x="1" y="62"/>
                  </a:lnTo>
                  <a:lnTo>
                    <a:pt x="3" y="63"/>
                  </a:lnTo>
                  <a:lnTo>
                    <a:pt x="3" y="64"/>
                  </a:lnTo>
                  <a:lnTo>
                    <a:pt x="3" y="65"/>
                  </a:lnTo>
                  <a:lnTo>
                    <a:pt x="2" y="69"/>
                  </a:lnTo>
                  <a:lnTo>
                    <a:pt x="2" y="70"/>
                  </a:lnTo>
                  <a:lnTo>
                    <a:pt x="2" y="73"/>
                  </a:lnTo>
                  <a:lnTo>
                    <a:pt x="2" y="75"/>
                  </a:lnTo>
                  <a:lnTo>
                    <a:pt x="4" y="75"/>
                  </a:lnTo>
                  <a:lnTo>
                    <a:pt x="8" y="74"/>
                  </a:lnTo>
                  <a:lnTo>
                    <a:pt x="9" y="75"/>
                  </a:lnTo>
                  <a:lnTo>
                    <a:pt x="7" y="77"/>
                  </a:lnTo>
                  <a:lnTo>
                    <a:pt x="4" y="81"/>
                  </a:lnTo>
                  <a:lnTo>
                    <a:pt x="3" y="83"/>
                  </a:lnTo>
                  <a:lnTo>
                    <a:pt x="3" y="84"/>
                  </a:lnTo>
                  <a:lnTo>
                    <a:pt x="3" y="85"/>
                  </a:lnTo>
                  <a:lnTo>
                    <a:pt x="5" y="88"/>
                  </a:lnTo>
                  <a:lnTo>
                    <a:pt x="6" y="89"/>
                  </a:lnTo>
                  <a:lnTo>
                    <a:pt x="6" y="91"/>
                  </a:lnTo>
                  <a:lnTo>
                    <a:pt x="6" y="93"/>
                  </a:lnTo>
                  <a:lnTo>
                    <a:pt x="10" y="93"/>
                  </a:lnTo>
                  <a:lnTo>
                    <a:pt x="14" y="93"/>
                  </a:lnTo>
                  <a:lnTo>
                    <a:pt x="16" y="94"/>
                  </a:lnTo>
                  <a:lnTo>
                    <a:pt x="18" y="95"/>
                  </a:lnTo>
                  <a:lnTo>
                    <a:pt x="19" y="96"/>
                  </a:lnTo>
                  <a:lnTo>
                    <a:pt x="23" y="97"/>
                  </a:lnTo>
                  <a:lnTo>
                    <a:pt x="24" y="97"/>
                  </a:lnTo>
                  <a:lnTo>
                    <a:pt x="25" y="97"/>
                  </a:lnTo>
                  <a:lnTo>
                    <a:pt x="27" y="96"/>
                  </a:lnTo>
                  <a:lnTo>
                    <a:pt x="28" y="94"/>
                  </a:lnTo>
                  <a:lnTo>
                    <a:pt x="30" y="93"/>
                  </a:lnTo>
                  <a:lnTo>
                    <a:pt x="31" y="93"/>
                  </a:lnTo>
                  <a:lnTo>
                    <a:pt x="32" y="93"/>
                  </a:lnTo>
                  <a:lnTo>
                    <a:pt x="32" y="94"/>
                  </a:lnTo>
                  <a:lnTo>
                    <a:pt x="33" y="95"/>
                  </a:lnTo>
                  <a:lnTo>
                    <a:pt x="34" y="96"/>
                  </a:lnTo>
                  <a:lnTo>
                    <a:pt x="37" y="96"/>
                  </a:lnTo>
                  <a:lnTo>
                    <a:pt x="38" y="97"/>
                  </a:lnTo>
                  <a:lnTo>
                    <a:pt x="40" y="97"/>
                  </a:lnTo>
                  <a:lnTo>
                    <a:pt x="40" y="95"/>
                  </a:lnTo>
                  <a:lnTo>
                    <a:pt x="41" y="94"/>
                  </a:lnTo>
                  <a:lnTo>
                    <a:pt x="41" y="93"/>
                  </a:lnTo>
                  <a:lnTo>
                    <a:pt x="41" y="92"/>
                  </a:lnTo>
                  <a:lnTo>
                    <a:pt x="42" y="91"/>
                  </a:lnTo>
                  <a:lnTo>
                    <a:pt x="43" y="89"/>
                  </a:lnTo>
                  <a:lnTo>
                    <a:pt x="45" y="88"/>
                  </a:lnTo>
                  <a:lnTo>
                    <a:pt x="46" y="88"/>
                  </a:lnTo>
                  <a:lnTo>
                    <a:pt x="53" y="89"/>
                  </a:lnTo>
                  <a:lnTo>
                    <a:pt x="56" y="89"/>
                  </a:lnTo>
                  <a:lnTo>
                    <a:pt x="57" y="89"/>
                  </a:lnTo>
                  <a:lnTo>
                    <a:pt x="59" y="86"/>
                  </a:lnTo>
                  <a:lnTo>
                    <a:pt x="59" y="84"/>
                  </a:lnTo>
                  <a:lnTo>
                    <a:pt x="61" y="80"/>
                  </a:lnTo>
                  <a:lnTo>
                    <a:pt x="63" y="76"/>
                  </a:lnTo>
                  <a:lnTo>
                    <a:pt x="67" y="72"/>
                  </a:lnTo>
                  <a:lnTo>
                    <a:pt x="68" y="70"/>
                  </a:lnTo>
                  <a:lnTo>
                    <a:pt x="69" y="69"/>
                  </a:lnTo>
                  <a:lnTo>
                    <a:pt x="70" y="69"/>
                  </a:lnTo>
                  <a:lnTo>
                    <a:pt x="73" y="69"/>
                  </a:lnTo>
                  <a:lnTo>
                    <a:pt x="75" y="68"/>
                  </a:lnTo>
                  <a:lnTo>
                    <a:pt x="79" y="68"/>
                  </a:lnTo>
                  <a:lnTo>
                    <a:pt x="80" y="68"/>
                  </a:lnTo>
                  <a:lnTo>
                    <a:pt x="81" y="67"/>
                  </a:lnTo>
                  <a:lnTo>
                    <a:pt x="81" y="64"/>
                  </a:lnTo>
                  <a:lnTo>
                    <a:pt x="82" y="63"/>
                  </a:lnTo>
                  <a:lnTo>
                    <a:pt x="84" y="62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38" name="Freeform 1035"/>
            <p:cNvSpPr>
              <a:spLocks/>
            </p:cNvSpPr>
            <p:nvPr/>
          </p:nvSpPr>
          <p:spPr bwMode="auto">
            <a:xfrm>
              <a:off x="6455824" y="4059734"/>
              <a:ext cx="369819" cy="259754"/>
            </a:xfrm>
            <a:custGeom>
              <a:avLst/>
              <a:gdLst>
                <a:gd name="T0" fmla="*/ 2147483646 w 84"/>
                <a:gd name="T1" fmla="*/ 2147483646 h 59"/>
                <a:gd name="T2" fmla="*/ 2147483646 w 84"/>
                <a:gd name="T3" fmla="*/ 2147483646 h 59"/>
                <a:gd name="T4" fmla="*/ 2147483646 w 84"/>
                <a:gd name="T5" fmla="*/ 2147483646 h 59"/>
                <a:gd name="T6" fmla="*/ 2147483646 w 84"/>
                <a:gd name="T7" fmla="*/ 2147483646 h 59"/>
                <a:gd name="T8" fmla="*/ 2147483646 w 84"/>
                <a:gd name="T9" fmla="*/ 2147483646 h 59"/>
                <a:gd name="T10" fmla="*/ 2147483646 w 84"/>
                <a:gd name="T11" fmla="*/ 2147483646 h 59"/>
                <a:gd name="T12" fmla="*/ 2147483646 w 84"/>
                <a:gd name="T13" fmla="*/ 2147483646 h 59"/>
                <a:gd name="T14" fmla="*/ 2147483646 w 84"/>
                <a:gd name="T15" fmla="*/ 2147483646 h 59"/>
                <a:gd name="T16" fmla="*/ 2147483646 w 84"/>
                <a:gd name="T17" fmla="*/ 2147483646 h 59"/>
                <a:gd name="T18" fmla="*/ 2147483646 w 84"/>
                <a:gd name="T19" fmla="*/ 2147483646 h 59"/>
                <a:gd name="T20" fmla="*/ 2147483646 w 84"/>
                <a:gd name="T21" fmla="*/ 0 h 59"/>
                <a:gd name="T22" fmla="*/ 2147483646 w 84"/>
                <a:gd name="T23" fmla="*/ 0 h 59"/>
                <a:gd name="T24" fmla="*/ 2147483646 w 84"/>
                <a:gd name="T25" fmla="*/ 2147483646 h 59"/>
                <a:gd name="T26" fmla="*/ 2147483646 w 84"/>
                <a:gd name="T27" fmla="*/ 2147483646 h 59"/>
                <a:gd name="T28" fmla="*/ 2147483646 w 84"/>
                <a:gd name="T29" fmla="*/ 2147483646 h 59"/>
                <a:gd name="T30" fmla="*/ 2147483646 w 84"/>
                <a:gd name="T31" fmla="*/ 2147483646 h 59"/>
                <a:gd name="T32" fmla="*/ 2147483646 w 84"/>
                <a:gd name="T33" fmla="*/ 2147483646 h 59"/>
                <a:gd name="T34" fmla="*/ 2147483646 w 84"/>
                <a:gd name="T35" fmla="*/ 2147483646 h 59"/>
                <a:gd name="T36" fmla="*/ 2147483646 w 84"/>
                <a:gd name="T37" fmla="*/ 2147483646 h 59"/>
                <a:gd name="T38" fmla="*/ 2147483646 w 84"/>
                <a:gd name="T39" fmla="*/ 2147483646 h 59"/>
                <a:gd name="T40" fmla="*/ 2147483646 w 84"/>
                <a:gd name="T41" fmla="*/ 2147483646 h 59"/>
                <a:gd name="T42" fmla="*/ 2147483646 w 84"/>
                <a:gd name="T43" fmla="*/ 2147483646 h 59"/>
                <a:gd name="T44" fmla="*/ 2147483646 w 84"/>
                <a:gd name="T45" fmla="*/ 2147483646 h 59"/>
                <a:gd name="T46" fmla="*/ 2147483646 w 84"/>
                <a:gd name="T47" fmla="*/ 2147483646 h 59"/>
                <a:gd name="T48" fmla="*/ 2147483646 w 84"/>
                <a:gd name="T49" fmla="*/ 2147483646 h 59"/>
                <a:gd name="T50" fmla="*/ 2147483646 w 84"/>
                <a:gd name="T51" fmla="*/ 2147483646 h 59"/>
                <a:gd name="T52" fmla="*/ 2147483646 w 84"/>
                <a:gd name="T53" fmla="*/ 2147483646 h 59"/>
                <a:gd name="T54" fmla="*/ 2147483646 w 84"/>
                <a:gd name="T55" fmla="*/ 2147483646 h 59"/>
                <a:gd name="T56" fmla="*/ 2147483646 w 84"/>
                <a:gd name="T57" fmla="*/ 2147483646 h 59"/>
                <a:gd name="T58" fmla="*/ 2147483646 w 84"/>
                <a:gd name="T59" fmla="*/ 2147483646 h 59"/>
                <a:gd name="T60" fmla="*/ 2147483646 w 84"/>
                <a:gd name="T61" fmla="*/ 2147483646 h 59"/>
                <a:gd name="T62" fmla="*/ 2147483646 w 84"/>
                <a:gd name="T63" fmla="*/ 2147483646 h 59"/>
                <a:gd name="T64" fmla="*/ 2147483646 w 84"/>
                <a:gd name="T65" fmla="*/ 2147483646 h 59"/>
                <a:gd name="T66" fmla="*/ 2147483646 w 84"/>
                <a:gd name="T67" fmla="*/ 2147483646 h 59"/>
                <a:gd name="T68" fmla="*/ 2147483646 w 84"/>
                <a:gd name="T69" fmla="*/ 2147483646 h 59"/>
                <a:gd name="T70" fmla="*/ 2147483646 w 84"/>
                <a:gd name="T71" fmla="*/ 2147483646 h 59"/>
                <a:gd name="T72" fmla="*/ 2147483646 w 84"/>
                <a:gd name="T73" fmla="*/ 2147483646 h 59"/>
                <a:gd name="T74" fmla="*/ 2147483646 w 84"/>
                <a:gd name="T75" fmla="*/ 2147483646 h 59"/>
                <a:gd name="T76" fmla="*/ 2147483646 w 84"/>
                <a:gd name="T77" fmla="*/ 2147483646 h 59"/>
                <a:gd name="T78" fmla="*/ 2147483646 w 84"/>
                <a:gd name="T79" fmla="*/ 2147483646 h 59"/>
                <a:gd name="T80" fmla="*/ 2147483646 w 84"/>
                <a:gd name="T81" fmla="*/ 2147483646 h 59"/>
                <a:gd name="T82" fmla="*/ 2147483646 w 84"/>
                <a:gd name="T83" fmla="*/ 2147483646 h 59"/>
                <a:gd name="T84" fmla="*/ 2147483646 w 84"/>
                <a:gd name="T85" fmla="*/ 2147483646 h 59"/>
                <a:gd name="T86" fmla="*/ 2147483646 w 84"/>
                <a:gd name="T87" fmla="*/ 2147483646 h 59"/>
                <a:gd name="T88" fmla="*/ 2147483646 w 84"/>
                <a:gd name="T89" fmla="*/ 2147483646 h 59"/>
                <a:gd name="T90" fmla="*/ 2147483646 w 84"/>
                <a:gd name="T91" fmla="*/ 2147483646 h 59"/>
                <a:gd name="T92" fmla="*/ 2147483646 w 84"/>
                <a:gd name="T93" fmla="*/ 2147483646 h 59"/>
                <a:gd name="T94" fmla="*/ 2147483646 w 84"/>
                <a:gd name="T95" fmla="*/ 2147483646 h 5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4" h="59">
                  <a:moveTo>
                    <a:pt x="84" y="32"/>
                  </a:moveTo>
                  <a:lnTo>
                    <a:pt x="84" y="31"/>
                  </a:lnTo>
                  <a:lnTo>
                    <a:pt x="83" y="29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82" y="25"/>
                  </a:lnTo>
                  <a:lnTo>
                    <a:pt x="82" y="24"/>
                  </a:lnTo>
                  <a:lnTo>
                    <a:pt x="81" y="21"/>
                  </a:lnTo>
                  <a:lnTo>
                    <a:pt x="80" y="20"/>
                  </a:lnTo>
                  <a:lnTo>
                    <a:pt x="79" y="20"/>
                  </a:lnTo>
                  <a:lnTo>
                    <a:pt x="78" y="20"/>
                  </a:lnTo>
                  <a:lnTo>
                    <a:pt x="75" y="20"/>
                  </a:lnTo>
                  <a:lnTo>
                    <a:pt x="74" y="19"/>
                  </a:lnTo>
                  <a:lnTo>
                    <a:pt x="72" y="18"/>
                  </a:lnTo>
                  <a:lnTo>
                    <a:pt x="71" y="17"/>
                  </a:lnTo>
                  <a:lnTo>
                    <a:pt x="70" y="17"/>
                  </a:lnTo>
                  <a:lnTo>
                    <a:pt x="69" y="17"/>
                  </a:lnTo>
                  <a:lnTo>
                    <a:pt x="67" y="16"/>
                  </a:lnTo>
                  <a:lnTo>
                    <a:pt x="67" y="15"/>
                  </a:lnTo>
                  <a:lnTo>
                    <a:pt x="69" y="12"/>
                  </a:lnTo>
                  <a:lnTo>
                    <a:pt x="70" y="11"/>
                  </a:lnTo>
                  <a:lnTo>
                    <a:pt x="71" y="9"/>
                  </a:lnTo>
                  <a:lnTo>
                    <a:pt x="69" y="9"/>
                  </a:lnTo>
                  <a:lnTo>
                    <a:pt x="66" y="9"/>
                  </a:lnTo>
                  <a:lnTo>
                    <a:pt x="64" y="9"/>
                  </a:lnTo>
                  <a:lnTo>
                    <a:pt x="63" y="10"/>
                  </a:lnTo>
                  <a:lnTo>
                    <a:pt x="60" y="12"/>
                  </a:lnTo>
                  <a:lnTo>
                    <a:pt x="58" y="14"/>
                  </a:lnTo>
                  <a:lnTo>
                    <a:pt x="56" y="14"/>
                  </a:lnTo>
                  <a:lnTo>
                    <a:pt x="55" y="13"/>
                  </a:lnTo>
                  <a:lnTo>
                    <a:pt x="55" y="12"/>
                  </a:lnTo>
                  <a:lnTo>
                    <a:pt x="55" y="8"/>
                  </a:lnTo>
                  <a:lnTo>
                    <a:pt x="56" y="4"/>
                  </a:lnTo>
                  <a:lnTo>
                    <a:pt x="55" y="4"/>
                  </a:lnTo>
                  <a:lnTo>
                    <a:pt x="51" y="3"/>
                  </a:lnTo>
                  <a:lnTo>
                    <a:pt x="50" y="2"/>
                  </a:lnTo>
                  <a:lnTo>
                    <a:pt x="48" y="1"/>
                  </a:lnTo>
                  <a:lnTo>
                    <a:pt x="46" y="0"/>
                  </a:lnTo>
                  <a:lnTo>
                    <a:pt x="42" y="0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1" y="0"/>
                  </a:lnTo>
                  <a:lnTo>
                    <a:pt x="29" y="0"/>
                  </a:lnTo>
                  <a:lnTo>
                    <a:pt x="23" y="3"/>
                  </a:lnTo>
                  <a:lnTo>
                    <a:pt x="18" y="5"/>
                  </a:lnTo>
                  <a:lnTo>
                    <a:pt x="13" y="7"/>
                  </a:lnTo>
                  <a:lnTo>
                    <a:pt x="10" y="8"/>
                  </a:lnTo>
                  <a:lnTo>
                    <a:pt x="8" y="9"/>
                  </a:lnTo>
                  <a:lnTo>
                    <a:pt x="4" y="11"/>
                  </a:lnTo>
                  <a:lnTo>
                    <a:pt x="5" y="12"/>
                  </a:lnTo>
                  <a:lnTo>
                    <a:pt x="7" y="14"/>
                  </a:lnTo>
                  <a:lnTo>
                    <a:pt x="8" y="15"/>
                  </a:lnTo>
                  <a:lnTo>
                    <a:pt x="8" y="17"/>
                  </a:lnTo>
                  <a:lnTo>
                    <a:pt x="5" y="19"/>
                  </a:lnTo>
                  <a:lnTo>
                    <a:pt x="3" y="20"/>
                  </a:lnTo>
                  <a:lnTo>
                    <a:pt x="2" y="21"/>
                  </a:lnTo>
                  <a:lnTo>
                    <a:pt x="2" y="22"/>
                  </a:lnTo>
                  <a:lnTo>
                    <a:pt x="3" y="23"/>
                  </a:lnTo>
                  <a:lnTo>
                    <a:pt x="4" y="23"/>
                  </a:lnTo>
                  <a:lnTo>
                    <a:pt x="4" y="24"/>
                  </a:lnTo>
                  <a:lnTo>
                    <a:pt x="5" y="26"/>
                  </a:lnTo>
                  <a:lnTo>
                    <a:pt x="6" y="28"/>
                  </a:lnTo>
                  <a:lnTo>
                    <a:pt x="8" y="29"/>
                  </a:lnTo>
                  <a:lnTo>
                    <a:pt x="8" y="31"/>
                  </a:lnTo>
                  <a:lnTo>
                    <a:pt x="7" y="32"/>
                  </a:lnTo>
                  <a:lnTo>
                    <a:pt x="6" y="33"/>
                  </a:lnTo>
                  <a:lnTo>
                    <a:pt x="5" y="33"/>
                  </a:lnTo>
                  <a:lnTo>
                    <a:pt x="4" y="35"/>
                  </a:lnTo>
                  <a:lnTo>
                    <a:pt x="3" y="40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3" y="43"/>
                  </a:lnTo>
                  <a:lnTo>
                    <a:pt x="3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9"/>
                  </a:lnTo>
                  <a:lnTo>
                    <a:pt x="0" y="51"/>
                  </a:lnTo>
                  <a:lnTo>
                    <a:pt x="2" y="51"/>
                  </a:lnTo>
                  <a:lnTo>
                    <a:pt x="3" y="50"/>
                  </a:lnTo>
                  <a:lnTo>
                    <a:pt x="4" y="48"/>
                  </a:lnTo>
                  <a:lnTo>
                    <a:pt x="6" y="47"/>
                  </a:lnTo>
                  <a:lnTo>
                    <a:pt x="6" y="46"/>
                  </a:lnTo>
                  <a:lnTo>
                    <a:pt x="7" y="45"/>
                  </a:lnTo>
                  <a:lnTo>
                    <a:pt x="8" y="45"/>
                  </a:lnTo>
                  <a:lnTo>
                    <a:pt x="10" y="46"/>
                  </a:lnTo>
                  <a:lnTo>
                    <a:pt x="10" y="47"/>
                  </a:lnTo>
                  <a:lnTo>
                    <a:pt x="11" y="48"/>
                  </a:lnTo>
                  <a:lnTo>
                    <a:pt x="11" y="49"/>
                  </a:lnTo>
                  <a:lnTo>
                    <a:pt x="11" y="50"/>
                  </a:lnTo>
                  <a:lnTo>
                    <a:pt x="12" y="50"/>
                  </a:lnTo>
                  <a:lnTo>
                    <a:pt x="14" y="52"/>
                  </a:lnTo>
                  <a:lnTo>
                    <a:pt x="16" y="53"/>
                  </a:lnTo>
                  <a:lnTo>
                    <a:pt x="18" y="53"/>
                  </a:lnTo>
                  <a:lnTo>
                    <a:pt x="19" y="54"/>
                  </a:lnTo>
                  <a:lnTo>
                    <a:pt x="20" y="55"/>
                  </a:lnTo>
                  <a:lnTo>
                    <a:pt x="21" y="55"/>
                  </a:lnTo>
                  <a:lnTo>
                    <a:pt x="23" y="53"/>
                  </a:lnTo>
                  <a:lnTo>
                    <a:pt x="24" y="51"/>
                  </a:lnTo>
                  <a:lnTo>
                    <a:pt x="24" y="50"/>
                  </a:lnTo>
                  <a:lnTo>
                    <a:pt x="25" y="50"/>
                  </a:lnTo>
                  <a:lnTo>
                    <a:pt x="27" y="50"/>
                  </a:lnTo>
                  <a:lnTo>
                    <a:pt x="28" y="50"/>
                  </a:lnTo>
                  <a:lnTo>
                    <a:pt x="28" y="51"/>
                  </a:lnTo>
                  <a:lnTo>
                    <a:pt x="29" y="50"/>
                  </a:lnTo>
                  <a:lnTo>
                    <a:pt x="28" y="49"/>
                  </a:lnTo>
                  <a:lnTo>
                    <a:pt x="30" y="49"/>
                  </a:lnTo>
                  <a:lnTo>
                    <a:pt x="32" y="50"/>
                  </a:lnTo>
                  <a:lnTo>
                    <a:pt x="32" y="51"/>
                  </a:lnTo>
                  <a:lnTo>
                    <a:pt x="32" y="54"/>
                  </a:lnTo>
                  <a:lnTo>
                    <a:pt x="33" y="54"/>
                  </a:lnTo>
                  <a:lnTo>
                    <a:pt x="34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6" y="55"/>
                  </a:lnTo>
                  <a:lnTo>
                    <a:pt x="36" y="56"/>
                  </a:lnTo>
                  <a:lnTo>
                    <a:pt x="39" y="56"/>
                  </a:lnTo>
                  <a:lnTo>
                    <a:pt x="38" y="58"/>
                  </a:lnTo>
                  <a:lnTo>
                    <a:pt x="38" y="59"/>
                  </a:lnTo>
                  <a:lnTo>
                    <a:pt x="39" y="59"/>
                  </a:lnTo>
                  <a:lnTo>
                    <a:pt x="41" y="58"/>
                  </a:lnTo>
                  <a:lnTo>
                    <a:pt x="42" y="57"/>
                  </a:lnTo>
                  <a:lnTo>
                    <a:pt x="43" y="58"/>
                  </a:lnTo>
                  <a:lnTo>
                    <a:pt x="43" y="59"/>
                  </a:lnTo>
                  <a:lnTo>
                    <a:pt x="46" y="58"/>
                  </a:lnTo>
                  <a:lnTo>
                    <a:pt x="48" y="59"/>
                  </a:lnTo>
                  <a:lnTo>
                    <a:pt x="49" y="59"/>
                  </a:lnTo>
                  <a:lnTo>
                    <a:pt x="50" y="58"/>
                  </a:lnTo>
                  <a:lnTo>
                    <a:pt x="51" y="58"/>
                  </a:lnTo>
                  <a:lnTo>
                    <a:pt x="51" y="57"/>
                  </a:lnTo>
                  <a:lnTo>
                    <a:pt x="51" y="56"/>
                  </a:lnTo>
                  <a:lnTo>
                    <a:pt x="53" y="56"/>
                  </a:lnTo>
                  <a:lnTo>
                    <a:pt x="54" y="55"/>
                  </a:lnTo>
                  <a:lnTo>
                    <a:pt x="54" y="54"/>
                  </a:lnTo>
                  <a:lnTo>
                    <a:pt x="55" y="53"/>
                  </a:lnTo>
                  <a:lnTo>
                    <a:pt x="56" y="53"/>
                  </a:lnTo>
                  <a:lnTo>
                    <a:pt x="56" y="54"/>
                  </a:lnTo>
                  <a:lnTo>
                    <a:pt x="57" y="55"/>
                  </a:lnTo>
                  <a:lnTo>
                    <a:pt x="57" y="56"/>
                  </a:lnTo>
                  <a:lnTo>
                    <a:pt x="57" y="57"/>
                  </a:lnTo>
                  <a:lnTo>
                    <a:pt x="59" y="57"/>
                  </a:lnTo>
                  <a:lnTo>
                    <a:pt x="59" y="55"/>
                  </a:lnTo>
                  <a:lnTo>
                    <a:pt x="59" y="56"/>
                  </a:lnTo>
                  <a:lnTo>
                    <a:pt x="62" y="56"/>
                  </a:lnTo>
                  <a:lnTo>
                    <a:pt x="63" y="57"/>
                  </a:lnTo>
                  <a:lnTo>
                    <a:pt x="64" y="58"/>
                  </a:lnTo>
                  <a:lnTo>
                    <a:pt x="65" y="56"/>
                  </a:lnTo>
                  <a:lnTo>
                    <a:pt x="66" y="56"/>
                  </a:lnTo>
                  <a:lnTo>
                    <a:pt x="67" y="57"/>
                  </a:lnTo>
                  <a:lnTo>
                    <a:pt x="68" y="56"/>
                  </a:lnTo>
                  <a:lnTo>
                    <a:pt x="69" y="55"/>
                  </a:lnTo>
                  <a:lnTo>
                    <a:pt x="71" y="50"/>
                  </a:lnTo>
                  <a:lnTo>
                    <a:pt x="72" y="49"/>
                  </a:lnTo>
                  <a:lnTo>
                    <a:pt x="72" y="48"/>
                  </a:lnTo>
                  <a:lnTo>
                    <a:pt x="73" y="46"/>
                  </a:lnTo>
                  <a:lnTo>
                    <a:pt x="72" y="44"/>
                  </a:lnTo>
                  <a:lnTo>
                    <a:pt x="72" y="43"/>
                  </a:lnTo>
                  <a:lnTo>
                    <a:pt x="73" y="43"/>
                  </a:lnTo>
                  <a:lnTo>
                    <a:pt x="74" y="42"/>
                  </a:lnTo>
                  <a:lnTo>
                    <a:pt x="74" y="41"/>
                  </a:lnTo>
                  <a:lnTo>
                    <a:pt x="74" y="39"/>
                  </a:lnTo>
                  <a:lnTo>
                    <a:pt x="75" y="39"/>
                  </a:lnTo>
                  <a:lnTo>
                    <a:pt x="76" y="37"/>
                  </a:lnTo>
                  <a:lnTo>
                    <a:pt x="76" y="36"/>
                  </a:lnTo>
                  <a:lnTo>
                    <a:pt x="78" y="36"/>
                  </a:lnTo>
                  <a:lnTo>
                    <a:pt x="80" y="37"/>
                  </a:lnTo>
                  <a:lnTo>
                    <a:pt x="80" y="35"/>
                  </a:lnTo>
                  <a:lnTo>
                    <a:pt x="83" y="35"/>
                  </a:lnTo>
                  <a:lnTo>
                    <a:pt x="83" y="32"/>
                  </a:lnTo>
                  <a:lnTo>
                    <a:pt x="84" y="32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42" name="Freeform 1036"/>
            <p:cNvSpPr>
              <a:spLocks/>
            </p:cNvSpPr>
            <p:nvPr/>
          </p:nvSpPr>
          <p:spPr bwMode="auto">
            <a:xfrm>
              <a:off x="6697967" y="3918851"/>
              <a:ext cx="365416" cy="286169"/>
            </a:xfrm>
            <a:custGeom>
              <a:avLst/>
              <a:gdLst>
                <a:gd name="T0" fmla="*/ 2147483646 w 83"/>
                <a:gd name="T1" fmla="*/ 2147483646 h 65"/>
                <a:gd name="T2" fmla="*/ 2147483646 w 83"/>
                <a:gd name="T3" fmla="*/ 2147483646 h 65"/>
                <a:gd name="T4" fmla="*/ 2147483646 w 83"/>
                <a:gd name="T5" fmla="*/ 2147483646 h 65"/>
                <a:gd name="T6" fmla="*/ 2147483646 w 83"/>
                <a:gd name="T7" fmla="*/ 2147483646 h 65"/>
                <a:gd name="T8" fmla="*/ 2147483646 w 83"/>
                <a:gd name="T9" fmla="*/ 2147483646 h 65"/>
                <a:gd name="T10" fmla="*/ 2147483646 w 83"/>
                <a:gd name="T11" fmla="*/ 2147483646 h 65"/>
                <a:gd name="T12" fmla="*/ 2147483646 w 83"/>
                <a:gd name="T13" fmla="*/ 2147483646 h 65"/>
                <a:gd name="T14" fmla="*/ 2147483646 w 83"/>
                <a:gd name="T15" fmla="*/ 2147483646 h 65"/>
                <a:gd name="T16" fmla="*/ 2147483646 w 83"/>
                <a:gd name="T17" fmla="*/ 2147483646 h 65"/>
                <a:gd name="T18" fmla="*/ 2147483646 w 83"/>
                <a:gd name="T19" fmla="*/ 2147483646 h 65"/>
                <a:gd name="T20" fmla="*/ 2147483646 w 83"/>
                <a:gd name="T21" fmla="*/ 2147483646 h 65"/>
                <a:gd name="T22" fmla="*/ 2147483646 w 83"/>
                <a:gd name="T23" fmla="*/ 2147483646 h 65"/>
                <a:gd name="T24" fmla="*/ 2147483646 w 83"/>
                <a:gd name="T25" fmla="*/ 2147483646 h 65"/>
                <a:gd name="T26" fmla="*/ 2147483646 w 83"/>
                <a:gd name="T27" fmla="*/ 2147483646 h 65"/>
                <a:gd name="T28" fmla="*/ 2147483646 w 83"/>
                <a:gd name="T29" fmla="*/ 2147483646 h 65"/>
                <a:gd name="T30" fmla="*/ 2147483646 w 83"/>
                <a:gd name="T31" fmla="*/ 2147483646 h 65"/>
                <a:gd name="T32" fmla="*/ 2147483646 w 83"/>
                <a:gd name="T33" fmla="*/ 2147483646 h 65"/>
                <a:gd name="T34" fmla="*/ 2147483646 w 83"/>
                <a:gd name="T35" fmla="*/ 2147483646 h 65"/>
                <a:gd name="T36" fmla="*/ 2147483646 w 83"/>
                <a:gd name="T37" fmla="*/ 2147483646 h 65"/>
                <a:gd name="T38" fmla="*/ 2147483646 w 83"/>
                <a:gd name="T39" fmla="*/ 2147483646 h 65"/>
                <a:gd name="T40" fmla="*/ 2147483646 w 83"/>
                <a:gd name="T41" fmla="*/ 2147483646 h 65"/>
                <a:gd name="T42" fmla="*/ 2147483646 w 83"/>
                <a:gd name="T43" fmla="*/ 2147483646 h 65"/>
                <a:gd name="T44" fmla="*/ 2147483646 w 83"/>
                <a:gd name="T45" fmla="*/ 2147483646 h 65"/>
                <a:gd name="T46" fmla="*/ 2147483646 w 83"/>
                <a:gd name="T47" fmla="*/ 2147483646 h 65"/>
                <a:gd name="T48" fmla="*/ 2147483646 w 83"/>
                <a:gd name="T49" fmla="*/ 2147483646 h 65"/>
                <a:gd name="T50" fmla="*/ 2147483646 w 83"/>
                <a:gd name="T51" fmla="*/ 2147483646 h 65"/>
                <a:gd name="T52" fmla="*/ 2147483646 w 83"/>
                <a:gd name="T53" fmla="*/ 2147483646 h 65"/>
                <a:gd name="T54" fmla="*/ 2147483646 w 83"/>
                <a:gd name="T55" fmla="*/ 2147483646 h 65"/>
                <a:gd name="T56" fmla="*/ 2147483646 w 83"/>
                <a:gd name="T57" fmla="*/ 0 h 65"/>
                <a:gd name="T58" fmla="*/ 2147483646 w 83"/>
                <a:gd name="T59" fmla="*/ 2147483646 h 65"/>
                <a:gd name="T60" fmla="*/ 2147483646 w 83"/>
                <a:gd name="T61" fmla="*/ 2147483646 h 65"/>
                <a:gd name="T62" fmla="*/ 2147483646 w 83"/>
                <a:gd name="T63" fmla="*/ 2147483646 h 65"/>
                <a:gd name="T64" fmla="*/ 2147483646 w 83"/>
                <a:gd name="T65" fmla="*/ 2147483646 h 65"/>
                <a:gd name="T66" fmla="*/ 2147483646 w 83"/>
                <a:gd name="T67" fmla="*/ 2147483646 h 65"/>
                <a:gd name="T68" fmla="*/ 2147483646 w 83"/>
                <a:gd name="T69" fmla="*/ 2147483646 h 65"/>
                <a:gd name="T70" fmla="*/ 2147483646 w 83"/>
                <a:gd name="T71" fmla="*/ 2147483646 h 65"/>
                <a:gd name="T72" fmla="*/ 2147483646 w 83"/>
                <a:gd name="T73" fmla="*/ 2147483646 h 65"/>
                <a:gd name="T74" fmla="*/ 2147483646 w 83"/>
                <a:gd name="T75" fmla="*/ 2147483646 h 65"/>
                <a:gd name="T76" fmla="*/ 2147483646 w 83"/>
                <a:gd name="T77" fmla="*/ 2147483646 h 65"/>
                <a:gd name="T78" fmla="*/ 2147483646 w 83"/>
                <a:gd name="T79" fmla="*/ 2147483646 h 65"/>
                <a:gd name="T80" fmla="*/ 2147483646 w 83"/>
                <a:gd name="T81" fmla="*/ 2147483646 h 65"/>
                <a:gd name="T82" fmla="*/ 2147483646 w 83"/>
                <a:gd name="T83" fmla="*/ 2147483646 h 65"/>
                <a:gd name="T84" fmla="*/ 2147483646 w 83"/>
                <a:gd name="T85" fmla="*/ 2147483646 h 65"/>
                <a:gd name="T86" fmla="*/ 2147483646 w 83"/>
                <a:gd name="T87" fmla="*/ 2147483646 h 65"/>
                <a:gd name="T88" fmla="*/ 2147483646 w 83"/>
                <a:gd name="T89" fmla="*/ 2147483646 h 65"/>
                <a:gd name="T90" fmla="*/ 2147483646 w 83"/>
                <a:gd name="T91" fmla="*/ 2147483646 h 65"/>
                <a:gd name="T92" fmla="*/ 0 w 83"/>
                <a:gd name="T93" fmla="*/ 2147483646 h 65"/>
                <a:gd name="T94" fmla="*/ 2147483646 w 83"/>
                <a:gd name="T95" fmla="*/ 2147483646 h 65"/>
                <a:gd name="T96" fmla="*/ 2147483646 w 83"/>
                <a:gd name="T97" fmla="*/ 2147483646 h 65"/>
                <a:gd name="T98" fmla="*/ 2147483646 w 83"/>
                <a:gd name="T99" fmla="*/ 2147483646 h 65"/>
                <a:gd name="T100" fmla="*/ 2147483646 w 83"/>
                <a:gd name="T101" fmla="*/ 2147483646 h 65"/>
                <a:gd name="T102" fmla="*/ 2147483646 w 83"/>
                <a:gd name="T103" fmla="*/ 2147483646 h 65"/>
                <a:gd name="T104" fmla="*/ 2147483646 w 83"/>
                <a:gd name="T105" fmla="*/ 2147483646 h 65"/>
                <a:gd name="T106" fmla="*/ 2147483646 w 83"/>
                <a:gd name="T107" fmla="*/ 2147483646 h 65"/>
                <a:gd name="T108" fmla="*/ 2147483646 w 83"/>
                <a:gd name="T109" fmla="*/ 2147483646 h 65"/>
                <a:gd name="T110" fmla="*/ 2147483646 w 83"/>
                <a:gd name="T111" fmla="*/ 2147483646 h 65"/>
                <a:gd name="T112" fmla="*/ 2147483646 w 83"/>
                <a:gd name="T113" fmla="*/ 2147483646 h 65"/>
                <a:gd name="T114" fmla="*/ 2147483646 w 83"/>
                <a:gd name="T115" fmla="*/ 2147483646 h 6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83" h="65">
                  <a:moveTo>
                    <a:pt x="28" y="61"/>
                  </a:moveTo>
                  <a:lnTo>
                    <a:pt x="29" y="63"/>
                  </a:lnTo>
                  <a:lnTo>
                    <a:pt x="29" y="64"/>
                  </a:lnTo>
                  <a:lnTo>
                    <a:pt x="30" y="64"/>
                  </a:lnTo>
                  <a:lnTo>
                    <a:pt x="30" y="65"/>
                  </a:lnTo>
                  <a:lnTo>
                    <a:pt x="33" y="63"/>
                  </a:lnTo>
                  <a:lnTo>
                    <a:pt x="33" y="60"/>
                  </a:lnTo>
                  <a:lnTo>
                    <a:pt x="34" y="59"/>
                  </a:lnTo>
                  <a:lnTo>
                    <a:pt x="34" y="58"/>
                  </a:lnTo>
                  <a:lnTo>
                    <a:pt x="34" y="57"/>
                  </a:lnTo>
                  <a:lnTo>
                    <a:pt x="34" y="56"/>
                  </a:lnTo>
                  <a:lnTo>
                    <a:pt x="34" y="54"/>
                  </a:lnTo>
                  <a:lnTo>
                    <a:pt x="35" y="53"/>
                  </a:lnTo>
                  <a:lnTo>
                    <a:pt x="37" y="54"/>
                  </a:lnTo>
                  <a:lnTo>
                    <a:pt x="38" y="56"/>
                  </a:lnTo>
                  <a:lnTo>
                    <a:pt x="37" y="56"/>
                  </a:lnTo>
                  <a:lnTo>
                    <a:pt x="37" y="57"/>
                  </a:lnTo>
                  <a:lnTo>
                    <a:pt x="37" y="58"/>
                  </a:lnTo>
                  <a:lnTo>
                    <a:pt x="38" y="59"/>
                  </a:lnTo>
                  <a:lnTo>
                    <a:pt x="40" y="59"/>
                  </a:lnTo>
                  <a:lnTo>
                    <a:pt x="41" y="58"/>
                  </a:lnTo>
                  <a:lnTo>
                    <a:pt x="43" y="58"/>
                  </a:lnTo>
                  <a:lnTo>
                    <a:pt x="44" y="58"/>
                  </a:lnTo>
                  <a:lnTo>
                    <a:pt x="44" y="59"/>
                  </a:lnTo>
                  <a:lnTo>
                    <a:pt x="44" y="61"/>
                  </a:lnTo>
                  <a:lnTo>
                    <a:pt x="45" y="62"/>
                  </a:lnTo>
                  <a:lnTo>
                    <a:pt x="48" y="61"/>
                  </a:lnTo>
                  <a:lnTo>
                    <a:pt x="51" y="61"/>
                  </a:lnTo>
                  <a:lnTo>
                    <a:pt x="53" y="61"/>
                  </a:lnTo>
                  <a:lnTo>
                    <a:pt x="54" y="61"/>
                  </a:lnTo>
                  <a:lnTo>
                    <a:pt x="54" y="60"/>
                  </a:lnTo>
                  <a:lnTo>
                    <a:pt x="54" y="55"/>
                  </a:lnTo>
                  <a:lnTo>
                    <a:pt x="54" y="54"/>
                  </a:lnTo>
                  <a:lnTo>
                    <a:pt x="55" y="52"/>
                  </a:lnTo>
                  <a:lnTo>
                    <a:pt x="56" y="51"/>
                  </a:lnTo>
                  <a:lnTo>
                    <a:pt x="57" y="50"/>
                  </a:lnTo>
                  <a:lnTo>
                    <a:pt x="57" y="49"/>
                  </a:lnTo>
                  <a:lnTo>
                    <a:pt x="57" y="48"/>
                  </a:lnTo>
                  <a:lnTo>
                    <a:pt x="56" y="47"/>
                  </a:lnTo>
                  <a:lnTo>
                    <a:pt x="55" y="46"/>
                  </a:lnTo>
                  <a:lnTo>
                    <a:pt x="54" y="45"/>
                  </a:lnTo>
                  <a:lnTo>
                    <a:pt x="55" y="43"/>
                  </a:lnTo>
                  <a:lnTo>
                    <a:pt x="56" y="42"/>
                  </a:lnTo>
                  <a:lnTo>
                    <a:pt x="58" y="38"/>
                  </a:lnTo>
                  <a:lnTo>
                    <a:pt x="59" y="38"/>
                  </a:lnTo>
                  <a:lnTo>
                    <a:pt x="60" y="36"/>
                  </a:lnTo>
                  <a:lnTo>
                    <a:pt x="63" y="34"/>
                  </a:lnTo>
                  <a:lnTo>
                    <a:pt x="64" y="33"/>
                  </a:lnTo>
                  <a:lnTo>
                    <a:pt x="64" y="32"/>
                  </a:lnTo>
                  <a:lnTo>
                    <a:pt x="64" y="30"/>
                  </a:lnTo>
                  <a:lnTo>
                    <a:pt x="64" y="29"/>
                  </a:lnTo>
                  <a:lnTo>
                    <a:pt x="67" y="29"/>
                  </a:lnTo>
                  <a:lnTo>
                    <a:pt x="68" y="29"/>
                  </a:lnTo>
                  <a:lnTo>
                    <a:pt x="68" y="28"/>
                  </a:lnTo>
                  <a:lnTo>
                    <a:pt x="70" y="27"/>
                  </a:lnTo>
                  <a:lnTo>
                    <a:pt x="70" y="26"/>
                  </a:lnTo>
                  <a:lnTo>
                    <a:pt x="71" y="25"/>
                  </a:lnTo>
                  <a:lnTo>
                    <a:pt x="72" y="24"/>
                  </a:lnTo>
                  <a:lnTo>
                    <a:pt x="75" y="23"/>
                  </a:lnTo>
                  <a:lnTo>
                    <a:pt x="77" y="22"/>
                  </a:lnTo>
                  <a:lnTo>
                    <a:pt x="81" y="20"/>
                  </a:lnTo>
                  <a:lnTo>
                    <a:pt x="81" y="18"/>
                  </a:lnTo>
                  <a:lnTo>
                    <a:pt x="82" y="15"/>
                  </a:lnTo>
                  <a:lnTo>
                    <a:pt x="83" y="15"/>
                  </a:lnTo>
                  <a:lnTo>
                    <a:pt x="83" y="14"/>
                  </a:lnTo>
                  <a:lnTo>
                    <a:pt x="83" y="13"/>
                  </a:lnTo>
                  <a:lnTo>
                    <a:pt x="82" y="12"/>
                  </a:lnTo>
                  <a:lnTo>
                    <a:pt x="78" y="10"/>
                  </a:lnTo>
                  <a:lnTo>
                    <a:pt x="76" y="10"/>
                  </a:lnTo>
                  <a:lnTo>
                    <a:pt x="75" y="10"/>
                  </a:lnTo>
                  <a:lnTo>
                    <a:pt x="74" y="9"/>
                  </a:lnTo>
                  <a:lnTo>
                    <a:pt x="74" y="5"/>
                  </a:lnTo>
                  <a:lnTo>
                    <a:pt x="73" y="4"/>
                  </a:lnTo>
                  <a:lnTo>
                    <a:pt x="73" y="1"/>
                  </a:lnTo>
                  <a:lnTo>
                    <a:pt x="73" y="0"/>
                  </a:lnTo>
                  <a:lnTo>
                    <a:pt x="72" y="0"/>
                  </a:lnTo>
                  <a:lnTo>
                    <a:pt x="71" y="0"/>
                  </a:lnTo>
                  <a:lnTo>
                    <a:pt x="70" y="1"/>
                  </a:lnTo>
                  <a:lnTo>
                    <a:pt x="70" y="4"/>
                  </a:lnTo>
                  <a:lnTo>
                    <a:pt x="70" y="5"/>
                  </a:lnTo>
                  <a:lnTo>
                    <a:pt x="69" y="6"/>
                  </a:lnTo>
                  <a:lnTo>
                    <a:pt x="68" y="6"/>
                  </a:lnTo>
                  <a:lnTo>
                    <a:pt x="67" y="6"/>
                  </a:lnTo>
                  <a:lnTo>
                    <a:pt x="65" y="5"/>
                  </a:lnTo>
                  <a:lnTo>
                    <a:pt x="64" y="4"/>
                  </a:lnTo>
                  <a:lnTo>
                    <a:pt x="63" y="3"/>
                  </a:lnTo>
                  <a:lnTo>
                    <a:pt x="61" y="1"/>
                  </a:lnTo>
                  <a:lnTo>
                    <a:pt x="59" y="2"/>
                  </a:lnTo>
                  <a:lnTo>
                    <a:pt x="58" y="3"/>
                  </a:lnTo>
                  <a:lnTo>
                    <a:pt x="58" y="6"/>
                  </a:lnTo>
                  <a:lnTo>
                    <a:pt x="57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50" y="8"/>
                  </a:lnTo>
                  <a:lnTo>
                    <a:pt x="47" y="8"/>
                  </a:lnTo>
                  <a:lnTo>
                    <a:pt x="46" y="8"/>
                  </a:lnTo>
                  <a:lnTo>
                    <a:pt x="45" y="9"/>
                  </a:lnTo>
                  <a:lnTo>
                    <a:pt x="44" y="11"/>
                  </a:lnTo>
                  <a:lnTo>
                    <a:pt x="40" y="15"/>
                  </a:lnTo>
                  <a:lnTo>
                    <a:pt x="38" y="19"/>
                  </a:lnTo>
                  <a:lnTo>
                    <a:pt x="36" y="23"/>
                  </a:lnTo>
                  <a:lnTo>
                    <a:pt x="36" y="25"/>
                  </a:lnTo>
                  <a:lnTo>
                    <a:pt x="34" y="28"/>
                  </a:lnTo>
                  <a:lnTo>
                    <a:pt x="33" y="28"/>
                  </a:lnTo>
                  <a:lnTo>
                    <a:pt x="30" y="28"/>
                  </a:lnTo>
                  <a:lnTo>
                    <a:pt x="23" y="27"/>
                  </a:lnTo>
                  <a:lnTo>
                    <a:pt x="22" y="27"/>
                  </a:lnTo>
                  <a:lnTo>
                    <a:pt x="20" y="28"/>
                  </a:lnTo>
                  <a:lnTo>
                    <a:pt x="19" y="30"/>
                  </a:lnTo>
                  <a:lnTo>
                    <a:pt x="18" y="31"/>
                  </a:lnTo>
                  <a:lnTo>
                    <a:pt x="18" y="32"/>
                  </a:lnTo>
                  <a:lnTo>
                    <a:pt x="18" y="33"/>
                  </a:lnTo>
                  <a:lnTo>
                    <a:pt x="17" y="34"/>
                  </a:lnTo>
                  <a:lnTo>
                    <a:pt x="17" y="36"/>
                  </a:lnTo>
                  <a:lnTo>
                    <a:pt x="15" y="36"/>
                  </a:lnTo>
                  <a:lnTo>
                    <a:pt x="14" y="35"/>
                  </a:lnTo>
                  <a:lnTo>
                    <a:pt x="11" y="35"/>
                  </a:lnTo>
                  <a:lnTo>
                    <a:pt x="10" y="34"/>
                  </a:lnTo>
                  <a:lnTo>
                    <a:pt x="9" y="33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7" y="32"/>
                  </a:lnTo>
                  <a:lnTo>
                    <a:pt x="5" y="33"/>
                  </a:lnTo>
                  <a:lnTo>
                    <a:pt x="4" y="35"/>
                  </a:lnTo>
                  <a:lnTo>
                    <a:pt x="2" y="36"/>
                  </a:lnTo>
                  <a:lnTo>
                    <a:pt x="1" y="36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0" y="45"/>
                  </a:lnTo>
                  <a:lnTo>
                    <a:pt x="1" y="46"/>
                  </a:lnTo>
                  <a:lnTo>
                    <a:pt x="3" y="46"/>
                  </a:lnTo>
                  <a:lnTo>
                    <a:pt x="5" y="44"/>
                  </a:lnTo>
                  <a:lnTo>
                    <a:pt x="8" y="42"/>
                  </a:lnTo>
                  <a:lnTo>
                    <a:pt x="9" y="41"/>
                  </a:lnTo>
                  <a:lnTo>
                    <a:pt x="11" y="41"/>
                  </a:lnTo>
                  <a:lnTo>
                    <a:pt x="14" y="41"/>
                  </a:lnTo>
                  <a:lnTo>
                    <a:pt x="16" y="41"/>
                  </a:lnTo>
                  <a:lnTo>
                    <a:pt x="15" y="43"/>
                  </a:lnTo>
                  <a:lnTo>
                    <a:pt x="14" y="44"/>
                  </a:lnTo>
                  <a:lnTo>
                    <a:pt x="12" y="47"/>
                  </a:lnTo>
                  <a:lnTo>
                    <a:pt x="12" y="48"/>
                  </a:lnTo>
                  <a:lnTo>
                    <a:pt x="14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7" y="50"/>
                  </a:lnTo>
                  <a:lnTo>
                    <a:pt x="19" y="51"/>
                  </a:lnTo>
                  <a:lnTo>
                    <a:pt x="20" y="52"/>
                  </a:lnTo>
                  <a:lnTo>
                    <a:pt x="23" y="52"/>
                  </a:lnTo>
                  <a:lnTo>
                    <a:pt x="24" y="52"/>
                  </a:lnTo>
                  <a:lnTo>
                    <a:pt x="25" y="52"/>
                  </a:lnTo>
                  <a:lnTo>
                    <a:pt x="26" y="53"/>
                  </a:lnTo>
                  <a:lnTo>
                    <a:pt x="27" y="56"/>
                  </a:lnTo>
                  <a:lnTo>
                    <a:pt x="27" y="57"/>
                  </a:lnTo>
                  <a:lnTo>
                    <a:pt x="27" y="58"/>
                  </a:lnTo>
                  <a:lnTo>
                    <a:pt x="27" y="60"/>
                  </a:lnTo>
                  <a:lnTo>
                    <a:pt x="28" y="61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43" name="Freeform 1037"/>
            <p:cNvSpPr>
              <a:spLocks/>
            </p:cNvSpPr>
            <p:nvPr/>
          </p:nvSpPr>
          <p:spPr bwMode="auto">
            <a:xfrm>
              <a:off x="7067786" y="2659707"/>
              <a:ext cx="655988" cy="651585"/>
            </a:xfrm>
            <a:custGeom>
              <a:avLst/>
              <a:gdLst>
                <a:gd name="T0" fmla="*/ 2147483646 w 149"/>
                <a:gd name="T1" fmla="*/ 2147483646 h 148"/>
                <a:gd name="T2" fmla="*/ 2147483646 w 149"/>
                <a:gd name="T3" fmla="*/ 2147483646 h 148"/>
                <a:gd name="T4" fmla="*/ 2147483646 w 149"/>
                <a:gd name="T5" fmla="*/ 2147483646 h 148"/>
                <a:gd name="T6" fmla="*/ 2147483646 w 149"/>
                <a:gd name="T7" fmla="*/ 2147483646 h 148"/>
                <a:gd name="T8" fmla="*/ 2147483646 w 149"/>
                <a:gd name="T9" fmla="*/ 2147483646 h 148"/>
                <a:gd name="T10" fmla="*/ 2147483646 w 149"/>
                <a:gd name="T11" fmla="*/ 2147483646 h 148"/>
                <a:gd name="T12" fmla="*/ 2147483646 w 149"/>
                <a:gd name="T13" fmla="*/ 2147483646 h 148"/>
                <a:gd name="T14" fmla="*/ 2147483646 w 149"/>
                <a:gd name="T15" fmla="*/ 2147483646 h 148"/>
                <a:gd name="T16" fmla="*/ 2147483646 w 149"/>
                <a:gd name="T17" fmla="*/ 2147483646 h 148"/>
                <a:gd name="T18" fmla="*/ 2147483646 w 149"/>
                <a:gd name="T19" fmla="*/ 2147483646 h 148"/>
                <a:gd name="T20" fmla="*/ 2147483646 w 149"/>
                <a:gd name="T21" fmla="*/ 2147483646 h 148"/>
                <a:gd name="T22" fmla="*/ 2147483646 w 149"/>
                <a:gd name="T23" fmla="*/ 2147483646 h 148"/>
                <a:gd name="T24" fmla="*/ 2147483646 w 149"/>
                <a:gd name="T25" fmla="*/ 2147483646 h 148"/>
                <a:gd name="T26" fmla="*/ 2147483646 w 149"/>
                <a:gd name="T27" fmla="*/ 2147483646 h 148"/>
                <a:gd name="T28" fmla="*/ 2147483646 w 149"/>
                <a:gd name="T29" fmla="*/ 2147483646 h 148"/>
                <a:gd name="T30" fmla="*/ 2147483646 w 149"/>
                <a:gd name="T31" fmla="*/ 2147483646 h 148"/>
                <a:gd name="T32" fmla="*/ 2147483646 w 149"/>
                <a:gd name="T33" fmla="*/ 2147483646 h 148"/>
                <a:gd name="T34" fmla="*/ 2147483646 w 149"/>
                <a:gd name="T35" fmla="*/ 2147483646 h 148"/>
                <a:gd name="T36" fmla="*/ 2147483646 w 149"/>
                <a:gd name="T37" fmla="*/ 2147483646 h 148"/>
                <a:gd name="T38" fmla="*/ 2147483646 w 149"/>
                <a:gd name="T39" fmla="*/ 2147483646 h 148"/>
                <a:gd name="T40" fmla="*/ 2147483646 w 149"/>
                <a:gd name="T41" fmla="*/ 2147483646 h 148"/>
                <a:gd name="T42" fmla="*/ 2147483646 w 149"/>
                <a:gd name="T43" fmla="*/ 2147483646 h 148"/>
                <a:gd name="T44" fmla="*/ 2147483646 w 149"/>
                <a:gd name="T45" fmla="*/ 2147483646 h 148"/>
                <a:gd name="T46" fmla="*/ 2147483646 w 149"/>
                <a:gd name="T47" fmla="*/ 2147483646 h 148"/>
                <a:gd name="T48" fmla="*/ 2147483646 w 149"/>
                <a:gd name="T49" fmla="*/ 2147483646 h 148"/>
                <a:gd name="T50" fmla="*/ 2147483646 w 149"/>
                <a:gd name="T51" fmla="*/ 2147483646 h 148"/>
                <a:gd name="T52" fmla="*/ 2147483646 w 149"/>
                <a:gd name="T53" fmla="*/ 2147483646 h 148"/>
                <a:gd name="T54" fmla="*/ 2147483646 w 149"/>
                <a:gd name="T55" fmla="*/ 2147483646 h 148"/>
                <a:gd name="T56" fmla="*/ 2147483646 w 149"/>
                <a:gd name="T57" fmla="*/ 2147483646 h 148"/>
                <a:gd name="T58" fmla="*/ 2147483646 w 149"/>
                <a:gd name="T59" fmla="*/ 2147483646 h 148"/>
                <a:gd name="T60" fmla="*/ 2147483646 w 149"/>
                <a:gd name="T61" fmla="*/ 2147483646 h 148"/>
                <a:gd name="T62" fmla="*/ 2147483646 w 149"/>
                <a:gd name="T63" fmla="*/ 2147483646 h 148"/>
                <a:gd name="T64" fmla="*/ 2147483646 w 149"/>
                <a:gd name="T65" fmla="*/ 2147483646 h 148"/>
                <a:gd name="T66" fmla="*/ 2147483646 w 149"/>
                <a:gd name="T67" fmla="*/ 2147483646 h 148"/>
                <a:gd name="T68" fmla="*/ 2147483646 w 149"/>
                <a:gd name="T69" fmla="*/ 2147483646 h 148"/>
                <a:gd name="T70" fmla="*/ 2147483646 w 149"/>
                <a:gd name="T71" fmla="*/ 2147483646 h 148"/>
                <a:gd name="T72" fmla="*/ 2147483646 w 149"/>
                <a:gd name="T73" fmla="*/ 2147483646 h 148"/>
                <a:gd name="T74" fmla="*/ 2147483646 w 149"/>
                <a:gd name="T75" fmla="*/ 2147483646 h 148"/>
                <a:gd name="T76" fmla="*/ 2147483646 w 149"/>
                <a:gd name="T77" fmla="*/ 2147483646 h 148"/>
                <a:gd name="T78" fmla="*/ 2147483646 w 149"/>
                <a:gd name="T79" fmla="*/ 2147483646 h 148"/>
                <a:gd name="T80" fmla="*/ 2147483646 w 149"/>
                <a:gd name="T81" fmla="*/ 2147483646 h 148"/>
                <a:gd name="T82" fmla="*/ 2147483646 w 149"/>
                <a:gd name="T83" fmla="*/ 2147483646 h 148"/>
                <a:gd name="T84" fmla="*/ 2147483646 w 149"/>
                <a:gd name="T85" fmla="*/ 2147483646 h 148"/>
                <a:gd name="T86" fmla="*/ 2147483646 w 149"/>
                <a:gd name="T87" fmla="*/ 2147483646 h 148"/>
                <a:gd name="T88" fmla="*/ 2147483646 w 149"/>
                <a:gd name="T89" fmla="*/ 2147483646 h 148"/>
                <a:gd name="T90" fmla="*/ 2147483646 w 149"/>
                <a:gd name="T91" fmla="*/ 2147483646 h 148"/>
                <a:gd name="T92" fmla="*/ 2147483646 w 149"/>
                <a:gd name="T93" fmla="*/ 2147483646 h 148"/>
                <a:gd name="T94" fmla="*/ 2147483646 w 149"/>
                <a:gd name="T95" fmla="*/ 2147483646 h 148"/>
                <a:gd name="T96" fmla="*/ 2147483646 w 149"/>
                <a:gd name="T97" fmla="*/ 2147483646 h 148"/>
                <a:gd name="T98" fmla="*/ 2147483646 w 149"/>
                <a:gd name="T99" fmla="*/ 2147483646 h 148"/>
                <a:gd name="T100" fmla="*/ 2147483646 w 149"/>
                <a:gd name="T101" fmla="*/ 2147483646 h 148"/>
                <a:gd name="T102" fmla="*/ 2147483646 w 149"/>
                <a:gd name="T103" fmla="*/ 2147483646 h 148"/>
                <a:gd name="T104" fmla="*/ 2147483646 w 149"/>
                <a:gd name="T105" fmla="*/ 2147483646 h 148"/>
                <a:gd name="T106" fmla="*/ 2147483646 w 149"/>
                <a:gd name="T107" fmla="*/ 2147483646 h 148"/>
                <a:gd name="T108" fmla="*/ 2147483646 w 149"/>
                <a:gd name="T109" fmla="*/ 2147483646 h 148"/>
                <a:gd name="T110" fmla="*/ 2147483646 w 149"/>
                <a:gd name="T111" fmla="*/ 2147483646 h 14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49" h="148">
                  <a:moveTo>
                    <a:pt x="112" y="93"/>
                  </a:moveTo>
                  <a:lnTo>
                    <a:pt x="116" y="91"/>
                  </a:lnTo>
                  <a:lnTo>
                    <a:pt x="118" y="90"/>
                  </a:lnTo>
                  <a:lnTo>
                    <a:pt x="126" y="88"/>
                  </a:lnTo>
                  <a:lnTo>
                    <a:pt x="131" y="86"/>
                  </a:lnTo>
                  <a:lnTo>
                    <a:pt x="135" y="86"/>
                  </a:lnTo>
                  <a:lnTo>
                    <a:pt x="139" y="85"/>
                  </a:lnTo>
                  <a:lnTo>
                    <a:pt x="144" y="83"/>
                  </a:lnTo>
                  <a:lnTo>
                    <a:pt x="148" y="81"/>
                  </a:lnTo>
                  <a:lnTo>
                    <a:pt x="149" y="79"/>
                  </a:lnTo>
                  <a:lnTo>
                    <a:pt x="149" y="75"/>
                  </a:lnTo>
                  <a:lnTo>
                    <a:pt x="149" y="74"/>
                  </a:lnTo>
                  <a:lnTo>
                    <a:pt x="148" y="71"/>
                  </a:lnTo>
                  <a:lnTo>
                    <a:pt x="146" y="69"/>
                  </a:lnTo>
                  <a:lnTo>
                    <a:pt x="144" y="67"/>
                  </a:lnTo>
                  <a:lnTo>
                    <a:pt x="140" y="66"/>
                  </a:lnTo>
                  <a:lnTo>
                    <a:pt x="137" y="66"/>
                  </a:lnTo>
                  <a:lnTo>
                    <a:pt x="136" y="66"/>
                  </a:lnTo>
                  <a:lnTo>
                    <a:pt x="132" y="65"/>
                  </a:lnTo>
                  <a:lnTo>
                    <a:pt x="126" y="65"/>
                  </a:lnTo>
                  <a:lnTo>
                    <a:pt x="122" y="65"/>
                  </a:lnTo>
                  <a:lnTo>
                    <a:pt x="122" y="66"/>
                  </a:lnTo>
                  <a:lnTo>
                    <a:pt x="121" y="66"/>
                  </a:lnTo>
                  <a:lnTo>
                    <a:pt x="115" y="65"/>
                  </a:lnTo>
                  <a:lnTo>
                    <a:pt x="112" y="65"/>
                  </a:lnTo>
                  <a:lnTo>
                    <a:pt x="100" y="65"/>
                  </a:lnTo>
                  <a:lnTo>
                    <a:pt x="98" y="64"/>
                  </a:lnTo>
                  <a:lnTo>
                    <a:pt x="96" y="62"/>
                  </a:lnTo>
                  <a:lnTo>
                    <a:pt x="94" y="59"/>
                  </a:lnTo>
                  <a:lnTo>
                    <a:pt x="95" y="58"/>
                  </a:lnTo>
                  <a:lnTo>
                    <a:pt x="95" y="57"/>
                  </a:lnTo>
                  <a:lnTo>
                    <a:pt x="94" y="57"/>
                  </a:lnTo>
                  <a:lnTo>
                    <a:pt x="91" y="57"/>
                  </a:lnTo>
                  <a:lnTo>
                    <a:pt x="88" y="57"/>
                  </a:lnTo>
                  <a:lnTo>
                    <a:pt x="88" y="58"/>
                  </a:lnTo>
                  <a:lnTo>
                    <a:pt x="87" y="60"/>
                  </a:lnTo>
                  <a:lnTo>
                    <a:pt x="85" y="63"/>
                  </a:lnTo>
                  <a:lnTo>
                    <a:pt x="84" y="64"/>
                  </a:lnTo>
                  <a:lnTo>
                    <a:pt x="82" y="64"/>
                  </a:lnTo>
                  <a:lnTo>
                    <a:pt x="79" y="65"/>
                  </a:lnTo>
                  <a:lnTo>
                    <a:pt x="74" y="65"/>
                  </a:lnTo>
                  <a:lnTo>
                    <a:pt x="70" y="65"/>
                  </a:lnTo>
                  <a:lnTo>
                    <a:pt x="68" y="65"/>
                  </a:lnTo>
                  <a:lnTo>
                    <a:pt x="66" y="64"/>
                  </a:lnTo>
                  <a:lnTo>
                    <a:pt x="66" y="63"/>
                  </a:lnTo>
                  <a:lnTo>
                    <a:pt x="66" y="62"/>
                  </a:lnTo>
                  <a:lnTo>
                    <a:pt x="65" y="62"/>
                  </a:lnTo>
                  <a:lnTo>
                    <a:pt x="65" y="60"/>
                  </a:lnTo>
                  <a:lnTo>
                    <a:pt x="65" y="59"/>
                  </a:lnTo>
                  <a:lnTo>
                    <a:pt x="63" y="58"/>
                  </a:lnTo>
                  <a:lnTo>
                    <a:pt x="59" y="59"/>
                  </a:lnTo>
                  <a:lnTo>
                    <a:pt x="57" y="59"/>
                  </a:lnTo>
                  <a:lnTo>
                    <a:pt x="54" y="59"/>
                  </a:lnTo>
                  <a:lnTo>
                    <a:pt x="51" y="59"/>
                  </a:lnTo>
                  <a:lnTo>
                    <a:pt x="50" y="58"/>
                  </a:lnTo>
                  <a:lnTo>
                    <a:pt x="48" y="57"/>
                  </a:lnTo>
                  <a:lnTo>
                    <a:pt x="47" y="55"/>
                  </a:lnTo>
                  <a:lnTo>
                    <a:pt x="44" y="54"/>
                  </a:lnTo>
                  <a:lnTo>
                    <a:pt x="42" y="55"/>
                  </a:lnTo>
                  <a:lnTo>
                    <a:pt x="41" y="55"/>
                  </a:lnTo>
                  <a:lnTo>
                    <a:pt x="40" y="56"/>
                  </a:lnTo>
                  <a:lnTo>
                    <a:pt x="40" y="57"/>
                  </a:lnTo>
                  <a:lnTo>
                    <a:pt x="38" y="59"/>
                  </a:lnTo>
                  <a:lnTo>
                    <a:pt x="37" y="60"/>
                  </a:lnTo>
                  <a:lnTo>
                    <a:pt x="36" y="59"/>
                  </a:lnTo>
                  <a:lnTo>
                    <a:pt x="35" y="58"/>
                  </a:lnTo>
                  <a:lnTo>
                    <a:pt x="35" y="57"/>
                  </a:lnTo>
                  <a:lnTo>
                    <a:pt x="35" y="55"/>
                  </a:lnTo>
                  <a:lnTo>
                    <a:pt x="37" y="53"/>
                  </a:lnTo>
                  <a:lnTo>
                    <a:pt x="38" y="53"/>
                  </a:lnTo>
                  <a:lnTo>
                    <a:pt x="40" y="52"/>
                  </a:lnTo>
                  <a:lnTo>
                    <a:pt x="41" y="51"/>
                  </a:lnTo>
                  <a:lnTo>
                    <a:pt x="41" y="49"/>
                  </a:lnTo>
                  <a:lnTo>
                    <a:pt x="41" y="48"/>
                  </a:lnTo>
                  <a:lnTo>
                    <a:pt x="41" y="47"/>
                  </a:lnTo>
                  <a:lnTo>
                    <a:pt x="42" y="46"/>
                  </a:lnTo>
                  <a:lnTo>
                    <a:pt x="42" y="45"/>
                  </a:lnTo>
                  <a:lnTo>
                    <a:pt x="42" y="43"/>
                  </a:lnTo>
                  <a:lnTo>
                    <a:pt x="42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1" y="40"/>
                  </a:lnTo>
                  <a:lnTo>
                    <a:pt x="40" y="40"/>
                  </a:lnTo>
                  <a:lnTo>
                    <a:pt x="38" y="38"/>
                  </a:lnTo>
                  <a:lnTo>
                    <a:pt x="38" y="37"/>
                  </a:lnTo>
                  <a:lnTo>
                    <a:pt x="37" y="36"/>
                  </a:lnTo>
                  <a:lnTo>
                    <a:pt x="37" y="35"/>
                  </a:lnTo>
                  <a:lnTo>
                    <a:pt x="32" y="31"/>
                  </a:lnTo>
                  <a:lnTo>
                    <a:pt x="32" y="29"/>
                  </a:lnTo>
                  <a:lnTo>
                    <a:pt x="31" y="27"/>
                  </a:lnTo>
                  <a:lnTo>
                    <a:pt x="31" y="26"/>
                  </a:lnTo>
                  <a:lnTo>
                    <a:pt x="33" y="24"/>
                  </a:lnTo>
                  <a:lnTo>
                    <a:pt x="34" y="22"/>
                  </a:lnTo>
                  <a:lnTo>
                    <a:pt x="35" y="20"/>
                  </a:lnTo>
                  <a:lnTo>
                    <a:pt x="36" y="19"/>
                  </a:lnTo>
                  <a:lnTo>
                    <a:pt x="36" y="17"/>
                  </a:lnTo>
                  <a:lnTo>
                    <a:pt x="36" y="15"/>
                  </a:lnTo>
                  <a:lnTo>
                    <a:pt x="35" y="13"/>
                  </a:lnTo>
                  <a:lnTo>
                    <a:pt x="34" y="13"/>
                  </a:lnTo>
                  <a:lnTo>
                    <a:pt x="31" y="11"/>
                  </a:lnTo>
                  <a:lnTo>
                    <a:pt x="31" y="10"/>
                  </a:lnTo>
                  <a:lnTo>
                    <a:pt x="27" y="7"/>
                  </a:lnTo>
                  <a:lnTo>
                    <a:pt x="27" y="5"/>
                  </a:lnTo>
                  <a:lnTo>
                    <a:pt x="27" y="3"/>
                  </a:lnTo>
                  <a:lnTo>
                    <a:pt x="28" y="3"/>
                  </a:lnTo>
                  <a:lnTo>
                    <a:pt x="28" y="0"/>
                  </a:lnTo>
                  <a:lnTo>
                    <a:pt x="24" y="1"/>
                  </a:lnTo>
                  <a:lnTo>
                    <a:pt x="21" y="4"/>
                  </a:lnTo>
                  <a:lnTo>
                    <a:pt x="20" y="5"/>
                  </a:lnTo>
                  <a:lnTo>
                    <a:pt x="17" y="7"/>
                  </a:lnTo>
                  <a:lnTo>
                    <a:pt x="17" y="9"/>
                  </a:lnTo>
                  <a:lnTo>
                    <a:pt x="16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2" y="12"/>
                  </a:lnTo>
                  <a:lnTo>
                    <a:pt x="11" y="13"/>
                  </a:lnTo>
                  <a:lnTo>
                    <a:pt x="8" y="14"/>
                  </a:lnTo>
                  <a:lnTo>
                    <a:pt x="6" y="15"/>
                  </a:lnTo>
                  <a:lnTo>
                    <a:pt x="6" y="16"/>
                  </a:lnTo>
                  <a:lnTo>
                    <a:pt x="6" y="17"/>
                  </a:lnTo>
                  <a:lnTo>
                    <a:pt x="6" y="18"/>
                  </a:lnTo>
                  <a:lnTo>
                    <a:pt x="8" y="21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10" y="26"/>
                  </a:lnTo>
                  <a:lnTo>
                    <a:pt x="10" y="30"/>
                  </a:lnTo>
                  <a:lnTo>
                    <a:pt x="10" y="32"/>
                  </a:lnTo>
                  <a:lnTo>
                    <a:pt x="10" y="34"/>
                  </a:lnTo>
                  <a:lnTo>
                    <a:pt x="9" y="34"/>
                  </a:lnTo>
                  <a:lnTo>
                    <a:pt x="6" y="34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9"/>
                  </a:lnTo>
                  <a:lnTo>
                    <a:pt x="3" y="43"/>
                  </a:lnTo>
                  <a:lnTo>
                    <a:pt x="2" y="45"/>
                  </a:lnTo>
                  <a:lnTo>
                    <a:pt x="1" y="48"/>
                  </a:lnTo>
                  <a:lnTo>
                    <a:pt x="0" y="49"/>
                  </a:lnTo>
                  <a:lnTo>
                    <a:pt x="1" y="50"/>
                  </a:lnTo>
                  <a:lnTo>
                    <a:pt x="2" y="51"/>
                  </a:lnTo>
                  <a:lnTo>
                    <a:pt x="4" y="51"/>
                  </a:lnTo>
                  <a:lnTo>
                    <a:pt x="6" y="51"/>
                  </a:lnTo>
                  <a:lnTo>
                    <a:pt x="7" y="51"/>
                  </a:lnTo>
                  <a:lnTo>
                    <a:pt x="8" y="52"/>
                  </a:lnTo>
                  <a:lnTo>
                    <a:pt x="8" y="53"/>
                  </a:lnTo>
                  <a:lnTo>
                    <a:pt x="6" y="59"/>
                  </a:lnTo>
                  <a:lnTo>
                    <a:pt x="12" y="61"/>
                  </a:lnTo>
                  <a:lnTo>
                    <a:pt x="13" y="61"/>
                  </a:lnTo>
                  <a:lnTo>
                    <a:pt x="15" y="62"/>
                  </a:lnTo>
                  <a:lnTo>
                    <a:pt x="16" y="64"/>
                  </a:lnTo>
                  <a:lnTo>
                    <a:pt x="16" y="65"/>
                  </a:lnTo>
                  <a:lnTo>
                    <a:pt x="17" y="67"/>
                  </a:lnTo>
                  <a:lnTo>
                    <a:pt x="18" y="68"/>
                  </a:lnTo>
                  <a:lnTo>
                    <a:pt x="19" y="69"/>
                  </a:lnTo>
                  <a:lnTo>
                    <a:pt x="20" y="69"/>
                  </a:lnTo>
                  <a:lnTo>
                    <a:pt x="20" y="71"/>
                  </a:lnTo>
                  <a:lnTo>
                    <a:pt x="20" y="72"/>
                  </a:lnTo>
                  <a:lnTo>
                    <a:pt x="19" y="73"/>
                  </a:lnTo>
                  <a:lnTo>
                    <a:pt x="18" y="77"/>
                  </a:lnTo>
                  <a:lnTo>
                    <a:pt x="17" y="80"/>
                  </a:lnTo>
                  <a:lnTo>
                    <a:pt x="17" y="81"/>
                  </a:lnTo>
                  <a:lnTo>
                    <a:pt x="14" y="81"/>
                  </a:lnTo>
                  <a:lnTo>
                    <a:pt x="13" y="81"/>
                  </a:lnTo>
                  <a:lnTo>
                    <a:pt x="12" y="82"/>
                  </a:lnTo>
                  <a:lnTo>
                    <a:pt x="11" y="83"/>
                  </a:lnTo>
                  <a:lnTo>
                    <a:pt x="12" y="88"/>
                  </a:lnTo>
                  <a:lnTo>
                    <a:pt x="11" y="89"/>
                  </a:lnTo>
                  <a:lnTo>
                    <a:pt x="10" y="90"/>
                  </a:lnTo>
                  <a:lnTo>
                    <a:pt x="11" y="91"/>
                  </a:lnTo>
                  <a:lnTo>
                    <a:pt x="11" y="92"/>
                  </a:lnTo>
                  <a:lnTo>
                    <a:pt x="12" y="92"/>
                  </a:lnTo>
                  <a:lnTo>
                    <a:pt x="12" y="93"/>
                  </a:lnTo>
                  <a:lnTo>
                    <a:pt x="12" y="94"/>
                  </a:lnTo>
                  <a:lnTo>
                    <a:pt x="13" y="95"/>
                  </a:lnTo>
                  <a:lnTo>
                    <a:pt x="13" y="96"/>
                  </a:lnTo>
                  <a:lnTo>
                    <a:pt x="14" y="97"/>
                  </a:lnTo>
                  <a:lnTo>
                    <a:pt x="16" y="98"/>
                  </a:lnTo>
                  <a:lnTo>
                    <a:pt x="17" y="98"/>
                  </a:lnTo>
                  <a:lnTo>
                    <a:pt x="18" y="98"/>
                  </a:lnTo>
                  <a:lnTo>
                    <a:pt x="19" y="99"/>
                  </a:lnTo>
                  <a:lnTo>
                    <a:pt x="22" y="100"/>
                  </a:lnTo>
                  <a:lnTo>
                    <a:pt x="23" y="100"/>
                  </a:lnTo>
                  <a:lnTo>
                    <a:pt x="25" y="100"/>
                  </a:lnTo>
                  <a:lnTo>
                    <a:pt x="26" y="101"/>
                  </a:lnTo>
                  <a:lnTo>
                    <a:pt x="29" y="101"/>
                  </a:lnTo>
                  <a:lnTo>
                    <a:pt x="31" y="102"/>
                  </a:lnTo>
                  <a:lnTo>
                    <a:pt x="32" y="102"/>
                  </a:lnTo>
                  <a:lnTo>
                    <a:pt x="33" y="103"/>
                  </a:lnTo>
                  <a:lnTo>
                    <a:pt x="35" y="105"/>
                  </a:lnTo>
                  <a:lnTo>
                    <a:pt x="35" y="106"/>
                  </a:lnTo>
                  <a:lnTo>
                    <a:pt x="37" y="108"/>
                  </a:lnTo>
                  <a:lnTo>
                    <a:pt x="40" y="112"/>
                  </a:lnTo>
                  <a:lnTo>
                    <a:pt x="41" y="113"/>
                  </a:lnTo>
                  <a:lnTo>
                    <a:pt x="41" y="114"/>
                  </a:lnTo>
                  <a:lnTo>
                    <a:pt x="42" y="114"/>
                  </a:lnTo>
                  <a:lnTo>
                    <a:pt x="42" y="115"/>
                  </a:lnTo>
                  <a:lnTo>
                    <a:pt x="43" y="117"/>
                  </a:lnTo>
                  <a:lnTo>
                    <a:pt x="43" y="121"/>
                  </a:lnTo>
                  <a:lnTo>
                    <a:pt x="45" y="122"/>
                  </a:lnTo>
                  <a:lnTo>
                    <a:pt x="46" y="122"/>
                  </a:lnTo>
                  <a:lnTo>
                    <a:pt x="47" y="123"/>
                  </a:lnTo>
                  <a:lnTo>
                    <a:pt x="49" y="124"/>
                  </a:lnTo>
                  <a:lnTo>
                    <a:pt x="52" y="126"/>
                  </a:lnTo>
                  <a:lnTo>
                    <a:pt x="55" y="128"/>
                  </a:lnTo>
                  <a:lnTo>
                    <a:pt x="57" y="130"/>
                  </a:lnTo>
                  <a:lnTo>
                    <a:pt x="58" y="130"/>
                  </a:lnTo>
                  <a:lnTo>
                    <a:pt x="58" y="131"/>
                  </a:lnTo>
                  <a:lnTo>
                    <a:pt x="60" y="132"/>
                  </a:lnTo>
                  <a:lnTo>
                    <a:pt x="61" y="135"/>
                  </a:lnTo>
                  <a:lnTo>
                    <a:pt x="62" y="136"/>
                  </a:lnTo>
                  <a:lnTo>
                    <a:pt x="63" y="139"/>
                  </a:lnTo>
                  <a:lnTo>
                    <a:pt x="65" y="141"/>
                  </a:lnTo>
                  <a:lnTo>
                    <a:pt x="67" y="143"/>
                  </a:lnTo>
                  <a:lnTo>
                    <a:pt x="70" y="145"/>
                  </a:lnTo>
                  <a:lnTo>
                    <a:pt x="71" y="145"/>
                  </a:lnTo>
                  <a:lnTo>
                    <a:pt x="73" y="145"/>
                  </a:lnTo>
                  <a:lnTo>
                    <a:pt x="75" y="146"/>
                  </a:lnTo>
                  <a:lnTo>
                    <a:pt x="77" y="146"/>
                  </a:lnTo>
                  <a:lnTo>
                    <a:pt x="80" y="147"/>
                  </a:lnTo>
                  <a:lnTo>
                    <a:pt x="87" y="148"/>
                  </a:lnTo>
                  <a:lnTo>
                    <a:pt x="90" y="148"/>
                  </a:lnTo>
                  <a:lnTo>
                    <a:pt x="92" y="148"/>
                  </a:lnTo>
                  <a:lnTo>
                    <a:pt x="94" y="148"/>
                  </a:lnTo>
                  <a:lnTo>
                    <a:pt x="95" y="148"/>
                  </a:lnTo>
                  <a:lnTo>
                    <a:pt x="97" y="148"/>
                  </a:lnTo>
                  <a:lnTo>
                    <a:pt x="99" y="147"/>
                  </a:lnTo>
                  <a:lnTo>
                    <a:pt x="100" y="147"/>
                  </a:lnTo>
                  <a:lnTo>
                    <a:pt x="102" y="147"/>
                  </a:lnTo>
                  <a:lnTo>
                    <a:pt x="104" y="146"/>
                  </a:lnTo>
                  <a:lnTo>
                    <a:pt x="107" y="146"/>
                  </a:lnTo>
                  <a:lnTo>
                    <a:pt x="113" y="145"/>
                  </a:lnTo>
                  <a:lnTo>
                    <a:pt x="114" y="144"/>
                  </a:lnTo>
                  <a:lnTo>
                    <a:pt x="115" y="142"/>
                  </a:lnTo>
                  <a:lnTo>
                    <a:pt x="115" y="137"/>
                  </a:lnTo>
                  <a:lnTo>
                    <a:pt x="114" y="133"/>
                  </a:lnTo>
                  <a:lnTo>
                    <a:pt x="114" y="130"/>
                  </a:lnTo>
                  <a:lnTo>
                    <a:pt x="113" y="128"/>
                  </a:lnTo>
                  <a:lnTo>
                    <a:pt x="113" y="123"/>
                  </a:lnTo>
                  <a:lnTo>
                    <a:pt x="111" y="122"/>
                  </a:lnTo>
                  <a:lnTo>
                    <a:pt x="106" y="121"/>
                  </a:lnTo>
                  <a:lnTo>
                    <a:pt x="106" y="116"/>
                  </a:lnTo>
                  <a:lnTo>
                    <a:pt x="106" y="113"/>
                  </a:lnTo>
                  <a:lnTo>
                    <a:pt x="106" y="109"/>
                  </a:lnTo>
                  <a:lnTo>
                    <a:pt x="106" y="107"/>
                  </a:lnTo>
                  <a:lnTo>
                    <a:pt x="106" y="104"/>
                  </a:lnTo>
                  <a:lnTo>
                    <a:pt x="107" y="104"/>
                  </a:lnTo>
                  <a:lnTo>
                    <a:pt x="111" y="103"/>
                  </a:lnTo>
                  <a:lnTo>
                    <a:pt x="113" y="103"/>
                  </a:lnTo>
                  <a:lnTo>
                    <a:pt x="114" y="101"/>
                  </a:lnTo>
                  <a:lnTo>
                    <a:pt x="114" y="99"/>
                  </a:lnTo>
                  <a:lnTo>
                    <a:pt x="113" y="99"/>
                  </a:lnTo>
                  <a:lnTo>
                    <a:pt x="112" y="98"/>
                  </a:lnTo>
                  <a:lnTo>
                    <a:pt x="112" y="97"/>
                  </a:lnTo>
                  <a:lnTo>
                    <a:pt x="110" y="97"/>
                  </a:lnTo>
                  <a:lnTo>
                    <a:pt x="110" y="96"/>
                  </a:lnTo>
                  <a:lnTo>
                    <a:pt x="109" y="95"/>
                  </a:lnTo>
                  <a:lnTo>
                    <a:pt x="109" y="94"/>
                  </a:lnTo>
                  <a:lnTo>
                    <a:pt x="110" y="94"/>
                  </a:lnTo>
                  <a:lnTo>
                    <a:pt x="112" y="93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44" name="Freeform 1038"/>
            <p:cNvSpPr>
              <a:spLocks/>
            </p:cNvSpPr>
            <p:nvPr/>
          </p:nvSpPr>
          <p:spPr bwMode="auto">
            <a:xfrm>
              <a:off x="6856461" y="2580459"/>
              <a:ext cx="299377" cy="475482"/>
            </a:xfrm>
            <a:custGeom>
              <a:avLst/>
              <a:gdLst>
                <a:gd name="T0" fmla="*/ 2147483646 w 68"/>
                <a:gd name="T1" fmla="*/ 2147483646 h 108"/>
                <a:gd name="T2" fmla="*/ 2147483646 w 68"/>
                <a:gd name="T3" fmla="*/ 2147483646 h 108"/>
                <a:gd name="T4" fmla="*/ 0 w 68"/>
                <a:gd name="T5" fmla="*/ 2147483646 h 108"/>
                <a:gd name="T6" fmla="*/ 2147483646 w 68"/>
                <a:gd name="T7" fmla="*/ 2147483646 h 108"/>
                <a:gd name="T8" fmla="*/ 2147483646 w 68"/>
                <a:gd name="T9" fmla="*/ 2147483646 h 108"/>
                <a:gd name="T10" fmla="*/ 2147483646 w 68"/>
                <a:gd name="T11" fmla="*/ 2147483646 h 108"/>
                <a:gd name="T12" fmla="*/ 2147483646 w 68"/>
                <a:gd name="T13" fmla="*/ 2147483646 h 108"/>
                <a:gd name="T14" fmla="*/ 2147483646 w 68"/>
                <a:gd name="T15" fmla="*/ 2147483646 h 108"/>
                <a:gd name="T16" fmla="*/ 2147483646 w 68"/>
                <a:gd name="T17" fmla="*/ 2147483646 h 108"/>
                <a:gd name="T18" fmla="*/ 2147483646 w 68"/>
                <a:gd name="T19" fmla="*/ 2147483646 h 108"/>
                <a:gd name="T20" fmla="*/ 2147483646 w 68"/>
                <a:gd name="T21" fmla="*/ 2147483646 h 108"/>
                <a:gd name="T22" fmla="*/ 2147483646 w 68"/>
                <a:gd name="T23" fmla="*/ 2147483646 h 108"/>
                <a:gd name="T24" fmla="*/ 2147483646 w 68"/>
                <a:gd name="T25" fmla="*/ 2147483646 h 108"/>
                <a:gd name="T26" fmla="*/ 2147483646 w 68"/>
                <a:gd name="T27" fmla="*/ 2147483646 h 108"/>
                <a:gd name="T28" fmla="*/ 2147483646 w 68"/>
                <a:gd name="T29" fmla="*/ 2147483646 h 108"/>
                <a:gd name="T30" fmla="*/ 2147483646 w 68"/>
                <a:gd name="T31" fmla="*/ 2147483646 h 108"/>
                <a:gd name="T32" fmla="*/ 2147483646 w 68"/>
                <a:gd name="T33" fmla="*/ 2147483646 h 108"/>
                <a:gd name="T34" fmla="*/ 2147483646 w 68"/>
                <a:gd name="T35" fmla="*/ 2147483646 h 108"/>
                <a:gd name="T36" fmla="*/ 2147483646 w 68"/>
                <a:gd name="T37" fmla="*/ 2147483646 h 108"/>
                <a:gd name="T38" fmla="*/ 2147483646 w 68"/>
                <a:gd name="T39" fmla="*/ 2147483646 h 108"/>
                <a:gd name="T40" fmla="*/ 2147483646 w 68"/>
                <a:gd name="T41" fmla="*/ 2147483646 h 108"/>
                <a:gd name="T42" fmla="*/ 2147483646 w 68"/>
                <a:gd name="T43" fmla="*/ 2147483646 h 108"/>
                <a:gd name="T44" fmla="*/ 2147483646 w 68"/>
                <a:gd name="T45" fmla="*/ 2147483646 h 108"/>
                <a:gd name="T46" fmla="*/ 2147483646 w 68"/>
                <a:gd name="T47" fmla="*/ 2147483646 h 108"/>
                <a:gd name="T48" fmla="*/ 2147483646 w 68"/>
                <a:gd name="T49" fmla="*/ 2147483646 h 108"/>
                <a:gd name="T50" fmla="*/ 2147483646 w 68"/>
                <a:gd name="T51" fmla="*/ 2147483646 h 108"/>
                <a:gd name="T52" fmla="*/ 2147483646 w 68"/>
                <a:gd name="T53" fmla="*/ 2147483646 h 108"/>
                <a:gd name="T54" fmla="*/ 2147483646 w 68"/>
                <a:gd name="T55" fmla="*/ 2147483646 h 108"/>
                <a:gd name="T56" fmla="*/ 2147483646 w 68"/>
                <a:gd name="T57" fmla="*/ 2147483646 h 108"/>
                <a:gd name="T58" fmla="*/ 2147483646 w 68"/>
                <a:gd name="T59" fmla="*/ 2147483646 h 108"/>
                <a:gd name="T60" fmla="*/ 2147483646 w 68"/>
                <a:gd name="T61" fmla="*/ 2147483646 h 108"/>
                <a:gd name="T62" fmla="*/ 2147483646 w 68"/>
                <a:gd name="T63" fmla="*/ 2147483646 h 108"/>
                <a:gd name="T64" fmla="*/ 2147483646 w 68"/>
                <a:gd name="T65" fmla="*/ 2147483646 h 108"/>
                <a:gd name="T66" fmla="*/ 2147483646 w 68"/>
                <a:gd name="T67" fmla="*/ 2147483646 h 108"/>
                <a:gd name="T68" fmla="*/ 2147483646 w 68"/>
                <a:gd name="T69" fmla="*/ 2147483646 h 108"/>
                <a:gd name="T70" fmla="*/ 2147483646 w 68"/>
                <a:gd name="T71" fmla="*/ 2147483646 h 108"/>
                <a:gd name="T72" fmla="*/ 2147483646 w 68"/>
                <a:gd name="T73" fmla="*/ 2147483646 h 108"/>
                <a:gd name="T74" fmla="*/ 2147483646 w 68"/>
                <a:gd name="T75" fmla="*/ 2147483646 h 108"/>
                <a:gd name="T76" fmla="*/ 2147483646 w 68"/>
                <a:gd name="T77" fmla="*/ 2147483646 h 108"/>
                <a:gd name="T78" fmla="*/ 2147483646 w 68"/>
                <a:gd name="T79" fmla="*/ 2147483646 h 108"/>
                <a:gd name="T80" fmla="*/ 2147483646 w 68"/>
                <a:gd name="T81" fmla="*/ 2147483646 h 108"/>
                <a:gd name="T82" fmla="*/ 2147483646 w 68"/>
                <a:gd name="T83" fmla="*/ 2147483646 h 108"/>
                <a:gd name="T84" fmla="*/ 2147483646 w 68"/>
                <a:gd name="T85" fmla="*/ 2147483646 h 108"/>
                <a:gd name="T86" fmla="*/ 2147483646 w 68"/>
                <a:gd name="T87" fmla="*/ 2147483646 h 108"/>
                <a:gd name="T88" fmla="*/ 2147483646 w 68"/>
                <a:gd name="T89" fmla="*/ 2147483646 h 108"/>
                <a:gd name="T90" fmla="*/ 2147483646 w 68"/>
                <a:gd name="T91" fmla="*/ 2147483646 h 108"/>
                <a:gd name="T92" fmla="*/ 2147483646 w 68"/>
                <a:gd name="T93" fmla="*/ 2147483646 h 108"/>
                <a:gd name="T94" fmla="*/ 2147483646 w 68"/>
                <a:gd name="T95" fmla="*/ 0 h 108"/>
                <a:gd name="T96" fmla="*/ 2147483646 w 68"/>
                <a:gd name="T97" fmla="*/ 2147483646 h 108"/>
                <a:gd name="T98" fmla="*/ 2147483646 w 68"/>
                <a:gd name="T99" fmla="*/ 2147483646 h 108"/>
                <a:gd name="T100" fmla="*/ 2147483646 w 68"/>
                <a:gd name="T101" fmla="*/ 2147483646 h 108"/>
                <a:gd name="T102" fmla="*/ 2147483646 w 68"/>
                <a:gd name="T103" fmla="*/ 2147483646 h 108"/>
                <a:gd name="T104" fmla="*/ 2147483646 w 68"/>
                <a:gd name="T105" fmla="*/ 2147483646 h 108"/>
                <a:gd name="T106" fmla="*/ 2147483646 w 68"/>
                <a:gd name="T107" fmla="*/ 2147483646 h 108"/>
                <a:gd name="T108" fmla="*/ 2147483646 w 68"/>
                <a:gd name="T109" fmla="*/ 2147483646 h 108"/>
                <a:gd name="T110" fmla="*/ 2147483646 w 68"/>
                <a:gd name="T111" fmla="*/ 2147483646 h 108"/>
                <a:gd name="T112" fmla="*/ 2147483646 w 68"/>
                <a:gd name="T113" fmla="*/ 2147483646 h 108"/>
                <a:gd name="T114" fmla="*/ 2147483646 w 68"/>
                <a:gd name="T115" fmla="*/ 2147483646 h 108"/>
                <a:gd name="T116" fmla="*/ 2147483646 w 68"/>
                <a:gd name="T117" fmla="*/ 2147483646 h 108"/>
                <a:gd name="T118" fmla="*/ 2147483646 w 68"/>
                <a:gd name="T119" fmla="*/ 2147483646 h 108"/>
                <a:gd name="T120" fmla="*/ 2147483646 w 68"/>
                <a:gd name="T121" fmla="*/ 2147483646 h 108"/>
                <a:gd name="T122" fmla="*/ 2147483646 w 68"/>
                <a:gd name="T123" fmla="*/ 2147483646 h 10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68" h="108">
                  <a:moveTo>
                    <a:pt x="2" y="36"/>
                  </a:moveTo>
                  <a:lnTo>
                    <a:pt x="2" y="37"/>
                  </a:lnTo>
                  <a:lnTo>
                    <a:pt x="2" y="39"/>
                  </a:lnTo>
                  <a:lnTo>
                    <a:pt x="3" y="43"/>
                  </a:lnTo>
                  <a:lnTo>
                    <a:pt x="3" y="44"/>
                  </a:lnTo>
                  <a:lnTo>
                    <a:pt x="2" y="47"/>
                  </a:lnTo>
                  <a:lnTo>
                    <a:pt x="0" y="52"/>
                  </a:lnTo>
                  <a:lnTo>
                    <a:pt x="0" y="53"/>
                  </a:lnTo>
                  <a:lnTo>
                    <a:pt x="0" y="54"/>
                  </a:lnTo>
                  <a:lnTo>
                    <a:pt x="1" y="55"/>
                  </a:lnTo>
                  <a:lnTo>
                    <a:pt x="2" y="56"/>
                  </a:lnTo>
                  <a:lnTo>
                    <a:pt x="4" y="59"/>
                  </a:lnTo>
                  <a:lnTo>
                    <a:pt x="6" y="62"/>
                  </a:lnTo>
                  <a:lnTo>
                    <a:pt x="7" y="64"/>
                  </a:lnTo>
                  <a:lnTo>
                    <a:pt x="8" y="65"/>
                  </a:lnTo>
                  <a:lnTo>
                    <a:pt x="10" y="65"/>
                  </a:lnTo>
                  <a:lnTo>
                    <a:pt x="11" y="65"/>
                  </a:lnTo>
                  <a:lnTo>
                    <a:pt x="12" y="66"/>
                  </a:lnTo>
                  <a:lnTo>
                    <a:pt x="14" y="68"/>
                  </a:lnTo>
                  <a:lnTo>
                    <a:pt x="16" y="68"/>
                  </a:lnTo>
                  <a:lnTo>
                    <a:pt x="17" y="67"/>
                  </a:lnTo>
                  <a:lnTo>
                    <a:pt x="20" y="66"/>
                  </a:lnTo>
                  <a:lnTo>
                    <a:pt x="21" y="66"/>
                  </a:lnTo>
                  <a:lnTo>
                    <a:pt x="22" y="67"/>
                  </a:lnTo>
                  <a:lnTo>
                    <a:pt x="22" y="69"/>
                  </a:lnTo>
                  <a:lnTo>
                    <a:pt x="23" y="69"/>
                  </a:lnTo>
                  <a:lnTo>
                    <a:pt x="24" y="71"/>
                  </a:lnTo>
                  <a:lnTo>
                    <a:pt x="25" y="75"/>
                  </a:lnTo>
                  <a:lnTo>
                    <a:pt x="26" y="76"/>
                  </a:lnTo>
                  <a:lnTo>
                    <a:pt x="27" y="78"/>
                  </a:lnTo>
                  <a:lnTo>
                    <a:pt x="28" y="79"/>
                  </a:lnTo>
                  <a:lnTo>
                    <a:pt x="29" y="81"/>
                  </a:lnTo>
                  <a:lnTo>
                    <a:pt x="30" y="81"/>
                  </a:lnTo>
                  <a:lnTo>
                    <a:pt x="31" y="83"/>
                  </a:lnTo>
                  <a:lnTo>
                    <a:pt x="33" y="85"/>
                  </a:lnTo>
                  <a:lnTo>
                    <a:pt x="34" y="86"/>
                  </a:lnTo>
                  <a:lnTo>
                    <a:pt x="35" y="87"/>
                  </a:lnTo>
                  <a:lnTo>
                    <a:pt x="42" y="94"/>
                  </a:lnTo>
                  <a:lnTo>
                    <a:pt x="43" y="95"/>
                  </a:lnTo>
                  <a:lnTo>
                    <a:pt x="45" y="99"/>
                  </a:lnTo>
                  <a:lnTo>
                    <a:pt x="47" y="100"/>
                  </a:lnTo>
                  <a:lnTo>
                    <a:pt x="50" y="103"/>
                  </a:lnTo>
                  <a:lnTo>
                    <a:pt x="51" y="103"/>
                  </a:lnTo>
                  <a:lnTo>
                    <a:pt x="52" y="103"/>
                  </a:lnTo>
                  <a:lnTo>
                    <a:pt x="53" y="104"/>
                  </a:lnTo>
                  <a:lnTo>
                    <a:pt x="55" y="104"/>
                  </a:lnTo>
                  <a:lnTo>
                    <a:pt x="56" y="105"/>
                  </a:lnTo>
                  <a:lnTo>
                    <a:pt x="57" y="106"/>
                  </a:lnTo>
                  <a:lnTo>
                    <a:pt x="58" y="107"/>
                  </a:lnTo>
                  <a:lnTo>
                    <a:pt x="58" y="108"/>
                  </a:lnTo>
                  <a:lnTo>
                    <a:pt x="59" y="107"/>
                  </a:lnTo>
                  <a:lnTo>
                    <a:pt x="60" y="106"/>
                  </a:lnTo>
                  <a:lnTo>
                    <a:pt x="59" y="101"/>
                  </a:lnTo>
                  <a:lnTo>
                    <a:pt x="60" y="100"/>
                  </a:lnTo>
                  <a:lnTo>
                    <a:pt x="61" y="99"/>
                  </a:lnTo>
                  <a:lnTo>
                    <a:pt x="62" y="99"/>
                  </a:lnTo>
                  <a:lnTo>
                    <a:pt x="65" y="99"/>
                  </a:lnTo>
                  <a:lnTo>
                    <a:pt x="65" y="98"/>
                  </a:lnTo>
                  <a:lnTo>
                    <a:pt x="66" y="95"/>
                  </a:lnTo>
                  <a:lnTo>
                    <a:pt x="67" y="91"/>
                  </a:lnTo>
                  <a:lnTo>
                    <a:pt x="68" y="90"/>
                  </a:lnTo>
                  <a:lnTo>
                    <a:pt x="68" y="89"/>
                  </a:lnTo>
                  <a:lnTo>
                    <a:pt x="68" y="87"/>
                  </a:lnTo>
                  <a:lnTo>
                    <a:pt x="67" y="87"/>
                  </a:lnTo>
                  <a:lnTo>
                    <a:pt x="66" y="86"/>
                  </a:lnTo>
                  <a:lnTo>
                    <a:pt x="65" y="85"/>
                  </a:lnTo>
                  <a:lnTo>
                    <a:pt x="64" y="83"/>
                  </a:lnTo>
                  <a:lnTo>
                    <a:pt x="64" y="82"/>
                  </a:lnTo>
                  <a:lnTo>
                    <a:pt x="63" y="80"/>
                  </a:lnTo>
                  <a:lnTo>
                    <a:pt x="61" y="79"/>
                  </a:lnTo>
                  <a:lnTo>
                    <a:pt x="60" y="79"/>
                  </a:lnTo>
                  <a:lnTo>
                    <a:pt x="54" y="77"/>
                  </a:lnTo>
                  <a:lnTo>
                    <a:pt x="56" y="71"/>
                  </a:lnTo>
                  <a:lnTo>
                    <a:pt x="56" y="70"/>
                  </a:lnTo>
                  <a:lnTo>
                    <a:pt x="55" y="69"/>
                  </a:lnTo>
                  <a:lnTo>
                    <a:pt x="54" y="69"/>
                  </a:lnTo>
                  <a:lnTo>
                    <a:pt x="52" y="69"/>
                  </a:lnTo>
                  <a:lnTo>
                    <a:pt x="50" y="69"/>
                  </a:lnTo>
                  <a:lnTo>
                    <a:pt x="49" y="68"/>
                  </a:lnTo>
                  <a:lnTo>
                    <a:pt x="48" y="67"/>
                  </a:lnTo>
                  <a:lnTo>
                    <a:pt x="49" y="66"/>
                  </a:lnTo>
                  <a:lnTo>
                    <a:pt x="50" y="63"/>
                  </a:lnTo>
                  <a:lnTo>
                    <a:pt x="51" y="61"/>
                  </a:lnTo>
                  <a:lnTo>
                    <a:pt x="52" y="57"/>
                  </a:lnTo>
                  <a:lnTo>
                    <a:pt x="53" y="55"/>
                  </a:lnTo>
                  <a:lnTo>
                    <a:pt x="53" y="53"/>
                  </a:lnTo>
                  <a:lnTo>
                    <a:pt x="54" y="52"/>
                  </a:lnTo>
                  <a:lnTo>
                    <a:pt x="57" y="52"/>
                  </a:lnTo>
                  <a:lnTo>
                    <a:pt x="58" y="52"/>
                  </a:lnTo>
                  <a:lnTo>
                    <a:pt x="58" y="50"/>
                  </a:lnTo>
                  <a:lnTo>
                    <a:pt x="58" y="48"/>
                  </a:lnTo>
                  <a:lnTo>
                    <a:pt x="58" y="44"/>
                  </a:lnTo>
                  <a:lnTo>
                    <a:pt x="57" y="42"/>
                  </a:lnTo>
                  <a:lnTo>
                    <a:pt x="57" y="41"/>
                  </a:lnTo>
                  <a:lnTo>
                    <a:pt x="56" y="39"/>
                  </a:lnTo>
                  <a:lnTo>
                    <a:pt x="54" y="36"/>
                  </a:lnTo>
                  <a:lnTo>
                    <a:pt x="54" y="35"/>
                  </a:lnTo>
                  <a:lnTo>
                    <a:pt x="54" y="34"/>
                  </a:lnTo>
                  <a:lnTo>
                    <a:pt x="54" y="33"/>
                  </a:lnTo>
                  <a:lnTo>
                    <a:pt x="56" y="32"/>
                  </a:lnTo>
                  <a:lnTo>
                    <a:pt x="59" y="31"/>
                  </a:lnTo>
                  <a:lnTo>
                    <a:pt x="60" y="30"/>
                  </a:lnTo>
                  <a:lnTo>
                    <a:pt x="60" y="27"/>
                  </a:lnTo>
                  <a:lnTo>
                    <a:pt x="59" y="26"/>
                  </a:lnTo>
                  <a:lnTo>
                    <a:pt x="59" y="25"/>
                  </a:lnTo>
                  <a:lnTo>
                    <a:pt x="58" y="24"/>
                  </a:lnTo>
                  <a:lnTo>
                    <a:pt x="58" y="23"/>
                  </a:lnTo>
                  <a:lnTo>
                    <a:pt x="57" y="23"/>
                  </a:lnTo>
                  <a:lnTo>
                    <a:pt x="56" y="24"/>
                  </a:lnTo>
                  <a:lnTo>
                    <a:pt x="55" y="24"/>
                  </a:lnTo>
                  <a:lnTo>
                    <a:pt x="53" y="23"/>
                  </a:lnTo>
                  <a:lnTo>
                    <a:pt x="50" y="21"/>
                  </a:lnTo>
                  <a:lnTo>
                    <a:pt x="50" y="19"/>
                  </a:lnTo>
                  <a:lnTo>
                    <a:pt x="50" y="17"/>
                  </a:lnTo>
                  <a:lnTo>
                    <a:pt x="50" y="15"/>
                  </a:lnTo>
                  <a:lnTo>
                    <a:pt x="48" y="13"/>
                  </a:lnTo>
                  <a:lnTo>
                    <a:pt x="48" y="12"/>
                  </a:lnTo>
                  <a:lnTo>
                    <a:pt x="47" y="11"/>
                  </a:lnTo>
                  <a:lnTo>
                    <a:pt x="46" y="11"/>
                  </a:lnTo>
                  <a:lnTo>
                    <a:pt x="46" y="10"/>
                  </a:lnTo>
                  <a:lnTo>
                    <a:pt x="46" y="9"/>
                  </a:lnTo>
                  <a:lnTo>
                    <a:pt x="46" y="8"/>
                  </a:lnTo>
                  <a:lnTo>
                    <a:pt x="45" y="7"/>
                  </a:lnTo>
                  <a:lnTo>
                    <a:pt x="45" y="6"/>
                  </a:lnTo>
                  <a:lnTo>
                    <a:pt x="44" y="5"/>
                  </a:lnTo>
                  <a:lnTo>
                    <a:pt x="41" y="2"/>
                  </a:lnTo>
                  <a:lnTo>
                    <a:pt x="40" y="1"/>
                  </a:lnTo>
                  <a:lnTo>
                    <a:pt x="39" y="0"/>
                  </a:lnTo>
                  <a:lnTo>
                    <a:pt x="39" y="3"/>
                  </a:lnTo>
                  <a:lnTo>
                    <a:pt x="38" y="4"/>
                  </a:lnTo>
                  <a:lnTo>
                    <a:pt x="37" y="4"/>
                  </a:lnTo>
                  <a:lnTo>
                    <a:pt x="35" y="4"/>
                  </a:lnTo>
                  <a:lnTo>
                    <a:pt x="35" y="6"/>
                  </a:lnTo>
                  <a:lnTo>
                    <a:pt x="35" y="7"/>
                  </a:lnTo>
                  <a:lnTo>
                    <a:pt x="35" y="8"/>
                  </a:lnTo>
                  <a:lnTo>
                    <a:pt x="34" y="9"/>
                  </a:lnTo>
                  <a:lnTo>
                    <a:pt x="33" y="10"/>
                  </a:lnTo>
                  <a:lnTo>
                    <a:pt x="32" y="11"/>
                  </a:lnTo>
                  <a:lnTo>
                    <a:pt x="32" y="12"/>
                  </a:lnTo>
                  <a:lnTo>
                    <a:pt x="30" y="12"/>
                  </a:lnTo>
                  <a:lnTo>
                    <a:pt x="29" y="12"/>
                  </a:lnTo>
                  <a:lnTo>
                    <a:pt x="28" y="13"/>
                  </a:lnTo>
                  <a:lnTo>
                    <a:pt x="27" y="15"/>
                  </a:lnTo>
                  <a:lnTo>
                    <a:pt x="25" y="17"/>
                  </a:lnTo>
                  <a:lnTo>
                    <a:pt x="21" y="21"/>
                  </a:lnTo>
                  <a:lnTo>
                    <a:pt x="20" y="21"/>
                  </a:lnTo>
                  <a:lnTo>
                    <a:pt x="19" y="22"/>
                  </a:lnTo>
                  <a:lnTo>
                    <a:pt x="18" y="22"/>
                  </a:lnTo>
                  <a:lnTo>
                    <a:pt x="18" y="23"/>
                  </a:lnTo>
                  <a:lnTo>
                    <a:pt x="17" y="23"/>
                  </a:lnTo>
                  <a:lnTo>
                    <a:pt x="15" y="24"/>
                  </a:lnTo>
                  <a:lnTo>
                    <a:pt x="14" y="25"/>
                  </a:lnTo>
                  <a:lnTo>
                    <a:pt x="12" y="25"/>
                  </a:lnTo>
                  <a:lnTo>
                    <a:pt x="11" y="26"/>
                  </a:lnTo>
                  <a:lnTo>
                    <a:pt x="10" y="27"/>
                  </a:lnTo>
                  <a:lnTo>
                    <a:pt x="9" y="27"/>
                  </a:lnTo>
                  <a:lnTo>
                    <a:pt x="9" y="28"/>
                  </a:lnTo>
                  <a:lnTo>
                    <a:pt x="8" y="28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7" y="32"/>
                  </a:lnTo>
                  <a:lnTo>
                    <a:pt x="5" y="32"/>
                  </a:lnTo>
                  <a:lnTo>
                    <a:pt x="5" y="33"/>
                  </a:lnTo>
                  <a:lnTo>
                    <a:pt x="3" y="35"/>
                  </a:lnTo>
                  <a:lnTo>
                    <a:pt x="2" y="36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50" name="Freeform 1039"/>
            <p:cNvSpPr>
              <a:spLocks/>
            </p:cNvSpPr>
            <p:nvPr/>
          </p:nvSpPr>
          <p:spPr bwMode="auto">
            <a:xfrm>
              <a:off x="6764006" y="2866629"/>
              <a:ext cx="325793" cy="237740"/>
            </a:xfrm>
            <a:custGeom>
              <a:avLst/>
              <a:gdLst>
                <a:gd name="T0" fmla="*/ 0 w 74"/>
                <a:gd name="T1" fmla="*/ 2147483646 h 54"/>
                <a:gd name="T2" fmla="*/ 2147483646 w 74"/>
                <a:gd name="T3" fmla="*/ 2147483646 h 54"/>
                <a:gd name="T4" fmla="*/ 2147483646 w 74"/>
                <a:gd name="T5" fmla="*/ 2147483646 h 54"/>
                <a:gd name="T6" fmla="*/ 2147483646 w 74"/>
                <a:gd name="T7" fmla="*/ 2147483646 h 54"/>
                <a:gd name="T8" fmla="*/ 0 w 74"/>
                <a:gd name="T9" fmla="*/ 2147483646 h 54"/>
                <a:gd name="T10" fmla="*/ 0 w 74"/>
                <a:gd name="T11" fmla="*/ 2147483646 h 54"/>
                <a:gd name="T12" fmla="*/ 2147483646 w 74"/>
                <a:gd name="T13" fmla="*/ 2147483646 h 54"/>
                <a:gd name="T14" fmla="*/ 2147483646 w 74"/>
                <a:gd name="T15" fmla="*/ 2147483646 h 54"/>
                <a:gd name="T16" fmla="*/ 2147483646 w 74"/>
                <a:gd name="T17" fmla="*/ 2147483646 h 54"/>
                <a:gd name="T18" fmla="*/ 2147483646 w 74"/>
                <a:gd name="T19" fmla="*/ 2147483646 h 54"/>
                <a:gd name="T20" fmla="*/ 2147483646 w 74"/>
                <a:gd name="T21" fmla="*/ 2147483646 h 54"/>
                <a:gd name="T22" fmla="*/ 2147483646 w 74"/>
                <a:gd name="T23" fmla="*/ 2147483646 h 54"/>
                <a:gd name="T24" fmla="*/ 2147483646 w 74"/>
                <a:gd name="T25" fmla="*/ 2147483646 h 54"/>
                <a:gd name="T26" fmla="*/ 2147483646 w 74"/>
                <a:gd name="T27" fmla="*/ 2147483646 h 54"/>
                <a:gd name="T28" fmla="*/ 2147483646 w 74"/>
                <a:gd name="T29" fmla="*/ 2147483646 h 54"/>
                <a:gd name="T30" fmla="*/ 2147483646 w 74"/>
                <a:gd name="T31" fmla="*/ 2147483646 h 54"/>
                <a:gd name="T32" fmla="*/ 2147483646 w 74"/>
                <a:gd name="T33" fmla="*/ 2147483646 h 54"/>
                <a:gd name="T34" fmla="*/ 2147483646 w 74"/>
                <a:gd name="T35" fmla="*/ 2147483646 h 54"/>
                <a:gd name="T36" fmla="*/ 2147483646 w 74"/>
                <a:gd name="T37" fmla="*/ 2147483646 h 54"/>
                <a:gd name="T38" fmla="*/ 2147483646 w 74"/>
                <a:gd name="T39" fmla="*/ 2147483646 h 54"/>
                <a:gd name="T40" fmla="*/ 2147483646 w 74"/>
                <a:gd name="T41" fmla="*/ 2147483646 h 54"/>
                <a:gd name="T42" fmla="*/ 2147483646 w 74"/>
                <a:gd name="T43" fmla="*/ 2147483646 h 54"/>
                <a:gd name="T44" fmla="*/ 2147483646 w 74"/>
                <a:gd name="T45" fmla="*/ 2147483646 h 54"/>
                <a:gd name="T46" fmla="*/ 2147483646 w 74"/>
                <a:gd name="T47" fmla="*/ 2147483646 h 54"/>
                <a:gd name="T48" fmla="*/ 2147483646 w 74"/>
                <a:gd name="T49" fmla="*/ 2147483646 h 54"/>
                <a:gd name="T50" fmla="*/ 2147483646 w 74"/>
                <a:gd name="T51" fmla="*/ 2147483646 h 54"/>
                <a:gd name="T52" fmla="*/ 2147483646 w 74"/>
                <a:gd name="T53" fmla="*/ 2147483646 h 54"/>
                <a:gd name="T54" fmla="*/ 2147483646 w 74"/>
                <a:gd name="T55" fmla="*/ 2147483646 h 54"/>
                <a:gd name="T56" fmla="*/ 2147483646 w 74"/>
                <a:gd name="T57" fmla="*/ 2147483646 h 54"/>
                <a:gd name="T58" fmla="*/ 2147483646 w 74"/>
                <a:gd name="T59" fmla="*/ 2147483646 h 54"/>
                <a:gd name="T60" fmla="*/ 2147483646 w 74"/>
                <a:gd name="T61" fmla="*/ 2147483646 h 54"/>
                <a:gd name="T62" fmla="*/ 2147483646 w 74"/>
                <a:gd name="T63" fmla="*/ 2147483646 h 54"/>
                <a:gd name="T64" fmla="*/ 2147483646 w 74"/>
                <a:gd name="T65" fmla="*/ 2147483646 h 54"/>
                <a:gd name="T66" fmla="*/ 2147483646 w 74"/>
                <a:gd name="T67" fmla="*/ 2147483646 h 54"/>
                <a:gd name="T68" fmla="*/ 2147483646 w 74"/>
                <a:gd name="T69" fmla="*/ 2147483646 h 54"/>
                <a:gd name="T70" fmla="*/ 2147483646 w 74"/>
                <a:gd name="T71" fmla="*/ 2147483646 h 54"/>
                <a:gd name="T72" fmla="*/ 2147483646 w 74"/>
                <a:gd name="T73" fmla="*/ 2147483646 h 54"/>
                <a:gd name="T74" fmla="*/ 2147483646 w 74"/>
                <a:gd name="T75" fmla="*/ 2147483646 h 54"/>
                <a:gd name="T76" fmla="*/ 2147483646 w 74"/>
                <a:gd name="T77" fmla="*/ 2147483646 h 54"/>
                <a:gd name="T78" fmla="*/ 2147483646 w 74"/>
                <a:gd name="T79" fmla="*/ 2147483646 h 54"/>
                <a:gd name="T80" fmla="*/ 2147483646 w 74"/>
                <a:gd name="T81" fmla="*/ 2147483646 h 54"/>
                <a:gd name="T82" fmla="*/ 2147483646 w 74"/>
                <a:gd name="T83" fmla="*/ 2147483646 h 54"/>
                <a:gd name="T84" fmla="*/ 2147483646 w 74"/>
                <a:gd name="T85" fmla="*/ 2147483646 h 54"/>
                <a:gd name="T86" fmla="*/ 2147483646 w 74"/>
                <a:gd name="T87" fmla="*/ 2147483646 h 54"/>
                <a:gd name="T88" fmla="*/ 2147483646 w 74"/>
                <a:gd name="T89" fmla="*/ 2147483646 h 54"/>
                <a:gd name="T90" fmla="*/ 2147483646 w 74"/>
                <a:gd name="T91" fmla="*/ 2147483646 h 54"/>
                <a:gd name="T92" fmla="*/ 2147483646 w 74"/>
                <a:gd name="T93" fmla="*/ 2147483646 h 54"/>
                <a:gd name="T94" fmla="*/ 2147483646 w 74"/>
                <a:gd name="T95" fmla="*/ 0 h 54"/>
                <a:gd name="T96" fmla="*/ 2147483646 w 74"/>
                <a:gd name="T97" fmla="*/ 0 h 54"/>
                <a:gd name="T98" fmla="*/ 2147483646 w 74"/>
                <a:gd name="T99" fmla="*/ 0 h 54"/>
                <a:gd name="T100" fmla="*/ 2147483646 w 74"/>
                <a:gd name="T101" fmla="*/ 0 h 54"/>
                <a:gd name="T102" fmla="*/ 2147483646 w 74"/>
                <a:gd name="T103" fmla="*/ 2147483646 h 54"/>
                <a:gd name="T104" fmla="*/ 2147483646 w 74"/>
                <a:gd name="T105" fmla="*/ 2147483646 h 54"/>
                <a:gd name="T106" fmla="*/ 2147483646 w 74"/>
                <a:gd name="T107" fmla="*/ 2147483646 h 54"/>
                <a:gd name="T108" fmla="*/ 2147483646 w 74"/>
                <a:gd name="T109" fmla="*/ 2147483646 h 54"/>
                <a:gd name="T110" fmla="*/ 2147483646 w 74"/>
                <a:gd name="T111" fmla="*/ 2147483646 h 54"/>
                <a:gd name="T112" fmla="*/ 2147483646 w 74"/>
                <a:gd name="T113" fmla="*/ 2147483646 h 54"/>
                <a:gd name="T114" fmla="*/ 2147483646 w 74"/>
                <a:gd name="T115" fmla="*/ 2147483646 h 5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74" h="54">
                  <a:moveTo>
                    <a:pt x="0" y="18"/>
                  </a:moveTo>
                  <a:lnTo>
                    <a:pt x="0" y="19"/>
                  </a:lnTo>
                  <a:lnTo>
                    <a:pt x="1" y="20"/>
                  </a:lnTo>
                  <a:lnTo>
                    <a:pt x="2" y="21"/>
                  </a:lnTo>
                  <a:lnTo>
                    <a:pt x="3" y="22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29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2" y="33"/>
                  </a:lnTo>
                  <a:lnTo>
                    <a:pt x="2" y="34"/>
                  </a:lnTo>
                  <a:lnTo>
                    <a:pt x="3" y="34"/>
                  </a:lnTo>
                  <a:lnTo>
                    <a:pt x="5" y="35"/>
                  </a:lnTo>
                  <a:lnTo>
                    <a:pt x="10" y="35"/>
                  </a:lnTo>
                  <a:lnTo>
                    <a:pt x="11" y="36"/>
                  </a:lnTo>
                  <a:lnTo>
                    <a:pt x="11" y="38"/>
                  </a:lnTo>
                  <a:lnTo>
                    <a:pt x="11" y="39"/>
                  </a:lnTo>
                  <a:lnTo>
                    <a:pt x="10" y="41"/>
                  </a:lnTo>
                  <a:lnTo>
                    <a:pt x="9" y="45"/>
                  </a:lnTo>
                  <a:lnTo>
                    <a:pt x="10" y="46"/>
                  </a:lnTo>
                  <a:lnTo>
                    <a:pt x="11" y="46"/>
                  </a:lnTo>
                  <a:lnTo>
                    <a:pt x="15" y="46"/>
                  </a:lnTo>
                  <a:lnTo>
                    <a:pt x="20" y="46"/>
                  </a:lnTo>
                  <a:lnTo>
                    <a:pt x="24" y="47"/>
                  </a:lnTo>
                  <a:lnTo>
                    <a:pt x="26" y="47"/>
                  </a:lnTo>
                  <a:lnTo>
                    <a:pt x="27" y="48"/>
                  </a:lnTo>
                  <a:lnTo>
                    <a:pt x="28" y="48"/>
                  </a:lnTo>
                  <a:lnTo>
                    <a:pt x="30" y="49"/>
                  </a:lnTo>
                  <a:lnTo>
                    <a:pt x="31" y="51"/>
                  </a:lnTo>
                  <a:lnTo>
                    <a:pt x="32" y="52"/>
                  </a:lnTo>
                  <a:lnTo>
                    <a:pt x="33" y="51"/>
                  </a:lnTo>
                  <a:lnTo>
                    <a:pt x="36" y="49"/>
                  </a:lnTo>
                  <a:lnTo>
                    <a:pt x="39" y="49"/>
                  </a:lnTo>
                  <a:lnTo>
                    <a:pt x="45" y="49"/>
                  </a:lnTo>
                  <a:lnTo>
                    <a:pt x="46" y="49"/>
                  </a:lnTo>
                  <a:lnTo>
                    <a:pt x="47" y="50"/>
                  </a:lnTo>
                  <a:lnTo>
                    <a:pt x="48" y="51"/>
                  </a:lnTo>
                  <a:lnTo>
                    <a:pt x="49" y="53"/>
                  </a:lnTo>
                  <a:lnTo>
                    <a:pt x="61" y="54"/>
                  </a:lnTo>
                  <a:lnTo>
                    <a:pt x="67" y="54"/>
                  </a:lnTo>
                  <a:lnTo>
                    <a:pt x="66" y="51"/>
                  </a:lnTo>
                  <a:lnTo>
                    <a:pt x="65" y="49"/>
                  </a:lnTo>
                  <a:lnTo>
                    <a:pt x="65" y="45"/>
                  </a:lnTo>
                  <a:lnTo>
                    <a:pt x="66" y="44"/>
                  </a:lnTo>
                  <a:lnTo>
                    <a:pt x="67" y="43"/>
                  </a:lnTo>
                  <a:lnTo>
                    <a:pt x="68" y="42"/>
                  </a:lnTo>
                  <a:lnTo>
                    <a:pt x="70" y="41"/>
                  </a:lnTo>
                  <a:lnTo>
                    <a:pt x="71" y="40"/>
                  </a:lnTo>
                  <a:lnTo>
                    <a:pt x="72" y="40"/>
                  </a:lnTo>
                  <a:lnTo>
                    <a:pt x="72" y="39"/>
                  </a:lnTo>
                  <a:lnTo>
                    <a:pt x="74" y="39"/>
                  </a:lnTo>
                  <a:lnTo>
                    <a:pt x="73" y="38"/>
                  </a:lnTo>
                  <a:lnTo>
                    <a:pt x="72" y="38"/>
                  </a:lnTo>
                  <a:lnTo>
                    <a:pt x="71" y="38"/>
                  </a:lnTo>
                  <a:lnTo>
                    <a:pt x="68" y="35"/>
                  </a:lnTo>
                  <a:lnTo>
                    <a:pt x="66" y="34"/>
                  </a:lnTo>
                  <a:lnTo>
                    <a:pt x="64" y="30"/>
                  </a:lnTo>
                  <a:lnTo>
                    <a:pt x="63" y="29"/>
                  </a:lnTo>
                  <a:lnTo>
                    <a:pt x="56" y="22"/>
                  </a:lnTo>
                  <a:lnTo>
                    <a:pt x="55" y="21"/>
                  </a:lnTo>
                  <a:lnTo>
                    <a:pt x="54" y="20"/>
                  </a:lnTo>
                  <a:lnTo>
                    <a:pt x="52" y="18"/>
                  </a:lnTo>
                  <a:lnTo>
                    <a:pt x="51" y="16"/>
                  </a:lnTo>
                  <a:lnTo>
                    <a:pt x="50" y="16"/>
                  </a:lnTo>
                  <a:lnTo>
                    <a:pt x="49" y="14"/>
                  </a:lnTo>
                  <a:lnTo>
                    <a:pt x="48" y="13"/>
                  </a:lnTo>
                  <a:lnTo>
                    <a:pt x="47" y="11"/>
                  </a:lnTo>
                  <a:lnTo>
                    <a:pt x="46" y="10"/>
                  </a:lnTo>
                  <a:lnTo>
                    <a:pt x="45" y="6"/>
                  </a:lnTo>
                  <a:lnTo>
                    <a:pt x="44" y="4"/>
                  </a:lnTo>
                  <a:lnTo>
                    <a:pt x="43" y="4"/>
                  </a:lnTo>
                  <a:lnTo>
                    <a:pt x="43" y="2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38" y="2"/>
                  </a:lnTo>
                  <a:lnTo>
                    <a:pt x="37" y="3"/>
                  </a:lnTo>
                  <a:lnTo>
                    <a:pt x="35" y="3"/>
                  </a:lnTo>
                  <a:lnTo>
                    <a:pt x="33" y="1"/>
                  </a:lnTo>
                  <a:lnTo>
                    <a:pt x="32" y="0"/>
                  </a:lnTo>
                  <a:lnTo>
                    <a:pt x="31" y="0"/>
                  </a:lnTo>
                  <a:lnTo>
                    <a:pt x="29" y="0"/>
                  </a:lnTo>
                  <a:lnTo>
                    <a:pt x="2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1" y="7"/>
                  </a:lnTo>
                  <a:lnTo>
                    <a:pt x="20" y="11"/>
                  </a:lnTo>
                  <a:lnTo>
                    <a:pt x="19" y="12"/>
                  </a:lnTo>
                  <a:lnTo>
                    <a:pt x="15" y="14"/>
                  </a:lnTo>
                  <a:lnTo>
                    <a:pt x="14" y="15"/>
                  </a:lnTo>
                  <a:lnTo>
                    <a:pt x="12" y="16"/>
                  </a:lnTo>
                  <a:lnTo>
                    <a:pt x="9" y="17"/>
                  </a:lnTo>
                  <a:lnTo>
                    <a:pt x="5" y="18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3175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51" name="Freeform 1040"/>
            <p:cNvSpPr>
              <a:spLocks/>
            </p:cNvSpPr>
            <p:nvPr/>
          </p:nvSpPr>
          <p:spPr bwMode="auto">
            <a:xfrm>
              <a:off x="6803630" y="2135796"/>
              <a:ext cx="330196" cy="603157"/>
            </a:xfrm>
            <a:custGeom>
              <a:avLst/>
              <a:gdLst>
                <a:gd name="T0" fmla="*/ 2147483646 w 75"/>
                <a:gd name="T1" fmla="*/ 2147483646 h 137"/>
                <a:gd name="T2" fmla="*/ 2147483646 w 75"/>
                <a:gd name="T3" fmla="*/ 2147483646 h 137"/>
                <a:gd name="T4" fmla="*/ 2147483646 w 75"/>
                <a:gd name="T5" fmla="*/ 2147483646 h 137"/>
                <a:gd name="T6" fmla="*/ 2147483646 w 75"/>
                <a:gd name="T7" fmla="*/ 2147483646 h 137"/>
                <a:gd name="T8" fmla="*/ 2147483646 w 75"/>
                <a:gd name="T9" fmla="*/ 2147483646 h 137"/>
                <a:gd name="T10" fmla="*/ 2147483646 w 75"/>
                <a:gd name="T11" fmla="*/ 2147483646 h 137"/>
                <a:gd name="T12" fmla="*/ 2147483646 w 75"/>
                <a:gd name="T13" fmla="*/ 2147483646 h 137"/>
                <a:gd name="T14" fmla="*/ 2147483646 w 75"/>
                <a:gd name="T15" fmla="*/ 2147483646 h 137"/>
                <a:gd name="T16" fmla="*/ 2147483646 w 75"/>
                <a:gd name="T17" fmla="*/ 2147483646 h 137"/>
                <a:gd name="T18" fmla="*/ 2147483646 w 75"/>
                <a:gd name="T19" fmla="*/ 2147483646 h 137"/>
                <a:gd name="T20" fmla="*/ 2147483646 w 75"/>
                <a:gd name="T21" fmla="*/ 2147483646 h 137"/>
                <a:gd name="T22" fmla="*/ 2147483646 w 75"/>
                <a:gd name="T23" fmla="*/ 2147483646 h 137"/>
                <a:gd name="T24" fmla="*/ 2147483646 w 75"/>
                <a:gd name="T25" fmla="*/ 2147483646 h 137"/>
                <a:gd name="T26" fmla="*/ 2147483646 w 75"/>
                <a:gd name="T27" fmla="*/ 2147483646 h 137"/>
                <a:gd name="T28" fmla="*/ 2147483646 w 75"/>
                <a:gd name="T29" fmla="*/ 2147483646 h 137"/>
                <a:gd name="T30" fmla="*/ 2147483646 w 75"/>
                <a:gd name="T31" fmla="*/ 2147483646 h 137"/>
                <a:gd name="T32" fmla="*/ 2147483646 w 75"/>
                <a:gd name="T33" fmla="*/ 2147483646 h 137"/>
                <a:gd name="T34" fmla="*/ 2147483646 w 75"/>
                <a:gd name="T35" fmla="*/ 2147483646 h 137"/>
                <a:gd name="T36" fmla="*/ 2147483646 w 75"/>
                <a:gd name="T37" fmla="*/ 2147483646 h 137"/>
                <a:gd name="T38" fmla="*/ 2147483646 w 75"/>
                <a:gd name="T39" fmla="*/ 2147483646 h 137"/>
                <a:gd name="T40" fmla="*/ 2147483646 w 75"/>
                <a:gd name="T41" fmla="*/ 2147483646 h 137"/>
                <a:gd name="T42" fmla="*/ 2147483646 w 75"/>
                <a:gd name="T43" fmla="*/ 2147483646 h 137"/>
                <a:gd name="T44" fmla="*/ 2147483646 w 75"/>
                <a:gd name="T45" fmla="*/ 2147483646 h 137"/>
                <a:gd name="T46" fmla="*/ 2147483646 w 75"/>
                <a:gd name="T47" fmla="*/ 2147483646 h 137"/>
                <a:gd name="T48" fmla="*/ 2147483646 w 75"/>
                <a:gd name="T49" fmla="*/ 2147483646 h 137"/>
                <a:gd name="T50" fmla="*/ 2147483646 w 75"/>
                <a:gd name="T51" fmla="*/ 2147483646 h 137"/>
                <a:gd name="T52" fmla="*/ 2147483646 w 75"/>
                <a:gd name="T53" fmla="*/ 2147483646 h 137"/>
                <a:gd name="T54" fmla="*/ 2147483646 w 75"/>
                <a:gd name="T55" fmla="*/ 2147483646 h 137"/>
                <a:gd name="T56" fmla="*/ 2147483646 w 75"/>
                <a:gd name="T57" fmla="*/ 2147483646 h 137"/>
                <a:gd name="T58" fmla="*/ 2147483646 w 75"/>
                <a:gd name="T59" fmla="*/ 2147483646 h 137"/>
                <a:gd name="T60" fmla="*/ 2147483646 w 75"/>
                <a:gd name="T61" fmla="*/ 2147483646 h 137"/>
                <a:gd name="T62" fmla="*/ 2147483646 w 75"/>
                <a:gd name="T63" fmla="*/ 2147483646 h 137"/>
                <a:gd name="T64" fmla="*/ 2147483646 w 75"/>
                <a:gd name="T65" fmla="*/ 2147483646 h 137"/>
                <a:gd name="T66" fmla="*/ 2147483646 w 75"/>
                <a:gd name="T67" fmla="*/ 2147483646 h 137"/>
                <a:gd name="T68" fmla="*/ 2147483646 w 75"/>
                <a:gd name="T69" fmla="*/ 2147483646 h 137"/>
                <a:gd name="T70" fmla="*/ 2147483646 w 75"/>
                <a:gd name="T71" fmla="*/ 2147483646 h 137"/>
                <a:gd name="T72" fmla="*/ 2147483646 w 75"/>
                <a:gd name="T73" fmla="*/ 2147483646 h 137"/>
                <a:gd name="T74" fmla="*/ 2147483646 w 75"/>
                <a:gd name="T75" fmla="*/ 2147483646 h 137"/>
                <a:gd name="T76" fmla="*/ 2147483646 w 75"/>
                <a:gd name="T77" fmla="*/ 2147483646 h 137"/>
                <a:gd name="T78" fmla="*/ 2147483646 w 75"/>
                <a:gd name="T79" fmla="*/ 2147483646 h 137"/>
                <a:gd name="T80" fmla="*/ 2147483646 w 75"/>
                <a:gd name="T81" fmla="*/ 2147483646 h 137"/>
                <a:gd name="T82" fmla="*/ 2147483646 w 75"/>
                <a:gd name="T83" fmla="*/ 2147483646 h 137"/>
                <a:gd name="T84" fmla="*/ 2147483646 w 75"/>
                <a:gd name="T85" fmla="*/ 2147483646 h 137"/>
                <a:gd name="T86" fmla="*/ 2147483646 w 75"/>
                <a:gd name="T87" fmla="*/ 2147483646 h 137"/>
                <a:gd name="T88" fmla="*/ 2147483646 w 75"/>
                <a:gd name="T89" fmla="*/ 2147483646 h 137"/>
                <a:gd name="T90" fmla="*/ 2147483646 w 75"/>
                <a:gd name="T91" fmla="*/ 2147483646 h 137"/>
                <a:gd name="T92" fmla="*/ 2147483646 w 75"/>
                <a:gd name="T93" fmla="*/ 0 h 137"/>
                <a:gd name="T94" fmla="*/ 2147483646 w 75"/>
                <a:gd name="T95" fmla="*/ 2147483646 h 137"/>
                <a:gd name="T96" fmla="*/ 2147483646 w 75"/>
                <a:gd name="T97" fmla="*/ 2147483646 h 137"/>
                <a:gd name="T98" fmla="*/ 2147483646 w 75"/>
                <a:gd name="T99" fmla="*/ 2147483646 h 137"/>
                <a:gd name="T100" fmla="*/ 2147483646 w 75"/>
                <a:gd name="T101" fmla="*/ 2147483646 h 137"/>
                <a:gd name="T102" fmla="*/ 2147483646 w 75"/>
                <a:gd name="T103" fmla="*/ 2147483646 h 137"/>
                <a:gd name="T104" fmla="*/ 0 w 75"/>
                <a:gd name="T105" fmla="*/ 2147483646 h 137"/>
                <a:gd name="T106" fmla="*/ 2147483646 w 75"/>
                <a:gd name="T107" fmla="*/ 2147483646 h 137"/>
                <a:gd name="T108" fmla="*/ 2147483646 w 75"/>
                <a:gd name="T109" fmla="*/ 2147483646 h 137"/>
                <a:gd name="T110" fmla="*/ 2147483646 w 75"/>
                <a:gd name="T111" fmla="*/ 2147483646 h 137"/>
                <a:gd name="T112" fmla="*/ 2147483646 w 75"/>
                <a:gd name="T113" fmla="*/ 2147483646 h 137"/>
                <a:gd name="T114" fmla="*/ 2147483646 w 75"/>
                <a:gd name="T115" fmla="*/ 2147483646 h 13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75" h="137">
                  <a:moveTo>
                    <a:pt x="12" y="128"/>
                  </a:moveTo>
                  <a:lnTo>
                    <a:pt x="12" y="130"/>
                  </a:lnTo>
                  <a:lnTo>
                    <a:pt x="13" y="133"/>
                  </a:lnTo>
                  <a:lnTo>
                    <a:pt x="13" y="134"/>
                  </a:lnTo>
                  <a:lnTo>
                    <a:pt x="13" y="135"/>
                  </a:lnTo>
                  <a:lnTo>
                    <a:pt x="13" y="136"/>
                  </a:lnTo>
                  <a:lnTo>
                    <a:pt x="14" y="137"/>
                  </a:lnTo>
                  <a:lnTo>
                    <a:pt x="15" y="136"/>
                  </a:lnTo>
                  <a:lnTo>
                    <a:pt x="17" y="134"/>
                  </a:lnTo>
                  <a:lnTo>
                    <a:pt x="17" y="133"/>
                  </a:lnTo>
                  <a:lnTo>
                    <a:pt x="19" y="133"/>
                  </a:lnTo>
                  <a:lnTo>
                    <a:pt x="20" y="133"/>
                  </a:lnTo>
                  <a:lnTo>
                    <a:pt x="20" y="132"/>
                  </a:lnTo>
                  <a:lnTo>
                    <a:pt x="20" y="131"/>
                  </a:lnTo>
                  <a:lnTo>
                    <a:pt x="20" y="129"/>
                  </a:lnTo>
                  <a:lnTo>
                    <a:pt x="21" y="129"/>
                  </a:lnTo>
                  <a:lnTo>
                    <a:pt x="21" y="128"/>
                  </a:lnTo>
                  <a:lnTo>
                    <a:pt x="22" y="128"/>
                  </a:lnTo>
                  <a:lnTo>
                    <a:pt x="23" y="127"/>
                  </a:lnTo>
                  <a:lnTo>
                    <a:pt x="24" y="126"/>
                  </a:lnTo>
                  <a:lnTo>
                    <a:pt x="26" y="126"/>
                  </a:lnTo>
                  <a:lnTo>
                    <a:pt x="27" y="125"/>
                  </a:lnTo>
                  <a:lnTo>
                    <a:pt x="29" y="124"/>
                  </a:lnTo>
                  <a:lnTo>
                    <a:pt x="30" y="124"/>
                  </a:lnTo>
                  <a:lnTo>
                    <a:pt x="30" y="123"/>
                  </a:lnTo>
                  <a:lnTo>
                    <a:pt x="31" y="123"/>
                  </a:lnTo>
                  <a:lnTo>
                    <a:pt x="32" y="122"/>
                  </a:lnTo>
                  <a:lnTo>
                    <a:pt x="33" y="122"/>
                  </a:lnTo>
                  <a:lnTo>
                    <a:pt x="37" y="118"/>
                  </a:lnTo>
                  <a:lnTo>
                    <a:pt x="39" y="116"/>
                  </a:lnTo>
                  <a:lnTo>
                    <a:pt x="40" y="114"/>
                  </a:lnTo>
                  <a:lnTo>
                    <a:pt x="41" y="113"/>
                  </a:lnTo>
                  <a:lnTo>
                    <a:pt x="42" y="113"/>
                  </a:lnTo>
                  <a:lnTo>
                    <a:pt x="44" y="113"/>
                  </a:lnTo>
                  <a:lnTo>
                    <a:pt x="44" y="112"/>
                  </a:lnTo>
                  <a:lnTo>
                    <a:pt x="45" y="111"/>
                  </a:lnTo>
                  <a:lnTo>
                    <a:pt x="46" y="110"/>
                  </a:lnTo>
                  <a:lnTo>
                    <a:pt x="47" y="109"/>
                  </a:lnTo>
                  <a:lnTo>
                    <a:pt x="47" y="108"/>
                  </a:lnTo>
                  <a:lnTo>
                    <a:pt x="47" y="107"/>
                  </a:lnTo>
                  <a:lnTo>
                    <a:pt x="47" y="105"/>
                  </a:lnTo>
                  <a:lnTo>
                    <a:pt x="49" y="105"/>
                  </a:lnTo>
                  <a:lnTo>
                    <a:pt x="50" y="105"/>
                  </a:lnTo>
                  <a:lnTo>
                    <a:pt x="51" y="104"/>
                  </a:lnTo>
                  <a:lnTo>
                    <a:pt x="51" y="101"/>
                  </a:lnTo>
                  <a:lnTo>
                    <a:pt x="53" y="100"/>
                  </a:lnTo>
                  <a:lnTo>
                    <a:pt x="53" y="98"/>
                  </a:lnTo>
                  <a:lnTo>
                    <a:pt x="55" y="97"/>
                  </a:lnTo>
                  <a:lnTo>
                    <a:pt x="56" y="95"/>
                  </a:lnTo>
                  <a:lnTo>
                    <a:pt x="57" y="94"/>
                  </a:lnTo>
                  <a:lnTo>
                    <a:pt x="57" y="92"/>
                  </a:lnTo>
                  <a:lnTo>
                    <a:pt x="57" y="90"/>
                  </a:lnTo>
                  <a:lnTo>
                    <a:pt x="56" y="90"/>
                  </a:lnTo>
                  <a:lnTo>
                    <a:pt x="54" y="90"/>
                  </a:lnTo>
                  <a:lnTo>
                    <a:pt x="53" y="90"/>
                  </a:lnTo>
                  <a:lnTo>
                    <a:pt x="50" y="89"/>
                  </a:lnTo>
                  <a:lnTo>
                    <a:pt x="50" y="88"/>
                  </a:lnTo>
                  <a:lnTo>
                    <a:pt x="51" y="87"/>
                  </a:lnTo>
                  <a:lnTo>
                    <a:pt x="51" y="85"/>
                  </a:lnTo>
                  <a:lnTo>
                    <a:pt x="51" y="84"/>
                  </a:lnTo>
                  <a:lnTo>
                    <a:pt x="50" y="85"/>
                  </a:lnTo>
                  <a:lnTo>
                    <a:pt x="49" y="85"/>
                  </a:lnTo>
                  <a:lnTo>
                    <a:pt x="48" y="85"/>
                  </a:lnTo>
                  <a:lnTo>
                    <a:pt x="47" y="86"/>
                  </a:lnTo>
                  <a:lnTo>
                    <a:pt x="46" y="85"/>
                  </a:lnTo>
                  <a:lnTo>
                    <a:pt x="45" y="84"/>
                  </a:lnTo>
                  <a:lnTo>
                    <a:pt x="44" y="84"/>
                  </a:lnTo>
                  <a:lnTo>
                    <a:pt x="44" y="83"/>
                  </a:lnTo>
                  <a:lnTo>
                    <a:pt x="44" y="82"/>
                  </a:lnTo>
                  <a:lnTo>
                    <a:pt x="43" y="82"/>
                  </a:lnTo>
                  <a:lnTo>
                    <a:pt x="42" y="82"/>
                  </a:lnTo>
                  <a:lnTo>
                    <a:pt x="39" y="83"/>
                  </a:lnTo>
                  <a:lnTo>
                    <a:pt x="38" y="83"/>
                  </a:lnTo>
                  <a:lnTo>
                    <a:pt x="38" y="82"/>
                  </a:lnTo>
                  <a:lnTo>
                    <a:pt x="38" y="81"/>
                  </a:lnTo>
                  <a:lnTo>
                    <a:pt x="39" y="81"/>
                  </a:lnTo>
                  <a:lnTo>
                    <a:pt x="39" y="80"/>
                  </a:lnTo>
                  <a:lnTo>
                    <a:pt x="39" y="78"/>
                  </a:lnTo>
                  <a:lnTo>
                    <a:pt x="41" y="76"/>
                  </a:lnTo>
                  <a:lnTo>
                    <a:pt x="41" y="75"/>
                  </a:lnTo>
                  <a:lnTo>
                    <a:pt x="41" y="74"/>
                  </a:lnTo>
                  <a:lnTo>
                    <a:pt x="39" y="74"/>
                  </a:lnTo>
                  <a:lnTo>
                    <a:pt x="38" y="74"/>
                  </a:lnTo>
                  <a:lnTo>
                    <a:pt x="37" y="73"/>
                  </a:lnTo>
                  <a:lnTo>
                    <a:pt x="37" y="72"/>
                  </a:lnTo>
                  <a:lnTo>
                    <a:pt x="37" y="71"/>
                  </a:lnTo>
                  <a:lnTo>
                    <a:pt x="39" y="71"/>
                  </a:lnTo>
                  <a:lnTo>
                    <a:pt x="39" y="70"/>
                  </a:lnTo>
                  <a:lnTo>
                    <a:pt x="40" y="70"/>
                  </a:lnTo>
                  <a:lnTo>
                    <a:pt x="40" y="68"/>
                  </a:lnTo>
                  <a:lnTo>
                    <a:pt x="41" y="67"/>
                  </a:lnTo>
                  <a:lnTo>
                    <a:pt x="42" y="66"/>
                  </a:lnTo>
                  <a:lnTo>
                    <a:pt x="44" y="64"/>
                  </a:lnTo>
                  <a:lnTo>
                    <a:pt x="44" y="63"/>
                  </a:lnTo>
                  <a:lnTo>
                    <a:pt x="44" y="61"/>
                  </a:lnTo>
                  <a:lnTo>
                    <a:pt x="44" y="60"/>
                  </a:lnTo>
                  <a:lnTo>
                    <a:pt x="44" y="59"/>
                  </a:lnTo>
                  <a:lnTo>
                    <a:pt x="44" y="58"/>
                  </a:lnTo>
                  <a:lnTo>
                    <a:pt x="44" y="57"/>
                  </a:lnTo>
                  <a:lnTo>
                    <a:pt x="45" y="56"/>
                  </a:lnTo>
                  <a:lnTo>
                    <a:pt x="47" y="56"/>
                  </a:lnTo>
                  <a:lnTo>
                    <a:pt x="48" y="56"/>
                  </a:lnTo>
                  <a:lnTo>
                    <a:pt x="48" y="57"/>
                  </a:lnTo>
                  <a:lnTo>
                    <a:pt x="49" y="58"/>
                  </a:lnTo>
                  <a:lnTo>
                    <a:pt x="51" y="58"/>
                  </a:lnTo>
                  <a:lnTo>
                    <a:pt x="52" y="57"/>
                  </a:lnTo>
                  <a:lnTo>
                    <a:pt x="53" y="57"/>
                  </a:lnTo>
                  <a:lnTo>
                    <a:pt x="54" y="58"/>
                  </a:lnTo>
                  <a:lnTo>
                    <a:pt x="55" y="57"/>
                  </a:lnTo>
                  <a:lnTo>
                    <a:pt x="56" y="57"/>
                  </a:lnTo>
                  <a:lnTo>
                    <a:pt x="56" y="55"/>
                  </a:lnTo>
                  <a:lnTo>
                    <a:pt x="56" y="50"/>
                  </a:lnTo>
                  <a:lnTo>
                    <a:pt x="56" y="47"/>
                  </a:lnTo>
                  <a:lnTo>
                    <a:pt x="57" y="46"/>
                  </a:lnTo>
                  <a:lnTo>
                    <a:pt x="59" y="45"/>
                  </a:lnTo>
                  <a:lnTo>
                    <a:pt x="60" y="44"/>
                  </a:lnTo>
                  <a:lnTo>
                    <a:pt x="61" y="45"/>
                  </a:lnTo>
                  <a:lnTo>
                    <a:pt x="62" y="46"/>
                  </a:lnTo>
                  <a:lnTo>
                    <a:pt x="62" y="47"/>
                  </a:lnTo>
                  <a:lnTo>
                    <a:pt x="64" y="47"/>
                  </a:lnTo>
                  <a:lnTo>
                    <a:pt x="65" y="48"/>
                  </a:lnTo>
                  <a:lnTo>
                    <a:pt x="66" y="49"/>
                  </a:lnTo>
                  <a:lnTo>
                    <a:pt x="68" y="47"/>
                  </a:lnTo>
                  <a:lnTo>
                    <a:pt x="68" y="46"/>
                  </a:lnTo>
                  <a:lnTo>
                    <a:pt x="67" y="45"/>
                  </a:lnTo>
                  <a:lnTo>
                    <a:pt x="66" y="44"/>
                  </a:lnTo>
                  <a:lnTo>
                    <a:pt x="66" y="43"/>
                  </a:lnTo>
                  <a:lnTo>
                    <a:pt x="66" y="42"/>
                  </a:lnTo>
                  <a:lnTo>
                    <a:pt x="68" y="41"/>
                  </a:lnTo>
                  <a:lnTo>
                    <a:pt x="69" y="39"/>
                  </a:lnTo>
                  <a:lnTo>
                    <a:pt x="73" y="39"/>
                  </a:lnTo>
                  <a:lnTo>
                    <a:pt x="74" y="43"/>
                  </a:lnTo>
                  <a:lnTo>
                    <a:pt x="75" y="43"/>
                  </a:lnTo>
                  <a:lnTo>
                    <a:pt x="75" y="41"/>
                  </a:lnTo>
                  <a:lnTo>
                    <a:pt x="75" y="40"/>
                  </a:lnTo>
                  <a:lnTo>
                    <a:pt x="74" y="39"/>
                  </a:lnTo>
                  <a:lnTo>
                    <a:pt x="73" y="38"/>
                  </a:lnTo>
                  <a:lnTo>
                    <a:pt x="73" y="37"/>
                  </a:lnTo>
                  <a:lnTo>
                    <a:pt x="73" y="36"/>
                  </a:lnTo>
                  <a:lnTo>
                    <a:pt x="71" y="36"/>
                  </a:lnTo>
                  <a:lnTo>
                    <a:pt x="70" y="35"/>
                  </a:lnTo>
                  <a:lnTo>
                    <a:pt x="68" y="34"/>
                  </a:lnTo>
                  <a:lnTo>
                    <a:pt x="66" y="32"/>
                  </a:lnTo>
                  <a:lnTo>
                    <a:pt x="65" y="32"/>
                  </a:lnTo>
                  <a:lnTo>
                    <a:pt x="62" y="32"/>
                  </a:lnTo>
                  <a:lnTo>
                    <a:pt x="61" y="32"/>
                  </a:lnTo>
                  <a:lnTo>
                    <a:pt x="60" y="31"/>
                  </a:lnTo>
                  <a:lnTo>
                    <a:pt x="58" y="31"/>
                  </a:lnTo>
                  <a:lnTo>
                    <a:pt x="61" y="26"/>
                  </a:lnTo>
                  <a:lnTo>
                    <a:pt x="62" y="25"/>
                  </a:lnTo>
                  <a:lnTo>
                    <a:pt x="63" y="22"/>
                  </a:lnTo>
                  <a:lnTo>
                    <a:pt x="61" y="20"/>
                  </a:lnTo>
                  <a:lnTo>
                    <a:pt x="60" y="18"/>
                  </a:lnTo>
                  <a:lnTo>
                    <a:pt x="58" y="17"/>
                  </a:lnTo>
                  <a:lnTo>
                    <a:pt x="56" y="16"/>
                  </a:lnTo>
                  <a:lnTo>
                    <a:pt x="55" y="15"/>
                  </a:lnTo>
                  <a:lnTo>
                    <a:pt x="55" y="14"/>
                  </a:lnTo>
                  <a:lnTo>
                    <a:pt x="54" y="9"/>
                  </a:lnTo>
                  <a:lnTo>
                    <a:pt x="53" y="7"/>
                  </a:lnTo>
                  <a:lnTo>
                    <a:pt x="52" y="6"/>
                  </a:lnTo>
                  <a:lnTo>
                    <a:pt x="50" y="6"/>
                  </a:lnTo>
                  <a:lnTo>
                    <a:pt x="48" y="5"/>
                  </a:lnTo>
                  <a:lnTo>
                    <a:pt x="45" y="5"/>
                  </a:lnTo>
                  <a:lnTo>
                    <a:pt x="44" y="3"/>
                  </a:lnTo>
                  <a:lnTo>
                    <a:pt x="44" y="2"/>
                  </a:lnTo>
                  <a:lnTo>
                    <a:pt x="44" y="1"/>
                  </a:lnTo>
                  <a:lnTo>
                    <a:pt x="42" y="2"/>
                  </a:lnTo>
                  <a:lnTo>
                    <a:pt x="41" y="2"/>
                  </a:lnTo>
                  <a:lnTo>
                    <a:pt x="40" y="0"/>
                  </a:lnTo>
                  <a:lnTo>
                    <a:pt x="39" y="1"/>
                  </a:lnTo>
                  <a:lnTo>
                    <a:pt x="34" y="5"/>
                  </a:lnTo>
                  <a:lnTo>
                    <a:pt x="31" y="7"/>
                  </a:lnTo>
                  <a:lnTo>
                    <a:pt x="29" y="10"/>
                  </a:lnTo>
                  <a:lnTo>
                    <a:pt x="27" y="12"/>
                  </a:lnTo>
                  <a:lnTo>
                    <a:pt x="26" y="14"/>
                  </a:lnTo>
                  <a:lnTo>
                    <a:pt x="25" y="16"/>
                  </a:lnTo>
                  <a:lnTo>
                    <a:pt x="24" y="21"/>
                  </a:lnTo>
                  <a:lnTo>
                    <a:pt x="22" y="27"/>
                  </a:lnTo>
                  <a:lnTo>
                    <a:pt x="20" y="30"/>
                  </a:lnTo>
                  <a:lnTo>
                    <a:pt x="16" y="37"/>
                  </a:lnTo>
                  <a:lnTo>
                    <a:pt x="14" y="40"/>
                  </a:lnTo>
                  <a:lnTo>
                    <a:pt x="13" y="41"/>
                  </a:lnTo>
                  <a:lnTo>
                    <a:pt x="10" y="46"/>
                  </a:lnTo>
                  <a:lnTo>
                    <a:pt x="7" y="52"/>
                  </a:lnTo>
                  <a:lnTo>
                    <a:pt x="4" y="60"/>
                  </a:lnTo>
                  <a:lnTo>
                    <a:pt x="3" y="62"/>
                  </a:lnTo>
                  <a:lnTo>
                    <a:pt x="2" y="63"/>
                  </a:lnTo>
                  <a:lnTo>
                    <a:pt x="1" y="68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0"/>
                  </a:lnTo>
                  <a:lnTo>
                    <a:pt x="0" y="83"/>
                  </a:lnTo>
                  <a:lnTo>
                    <a:pt x="0" y="84"/>
                  </a:lnTo>
                  <a:lnTo>
                    <a:pt x="1" y="87"/>
                  </a:lnTo>
                  <a:lnTo>
                    <a:pt x="2" y="91"/>
                  </a:lnTo>
                  <a:lnTo>
                    <a:pt x="3" y="93"/>
                  </a:lnTo>
                  <a:lnTo>
                    <a:pt x="4" y="96"/>
                  </a:lnTo>
                  <a:lnTo>
                    <a:pt x="6" y="98"/>
                  </a:lnTo>
                  <a:lnTo>
                    <a:pt x="7" y="100"/>
                  </a:lnTo>
                  <a:lnTo>
                    <a:pt x="7" y="103"/>
                  </a:lnTo>
                  <a:lnTo>
                    <a:pt x="8" y="103"/>
                  </a:lnTo>
                  <a:lnTo>
                    <a:pt x="9" y="106"/>
                  </a:lnTo>
                  <a:lnTo>
                    <a:pt x="9" y="108"/>
                  </a:lnTo>
                  <a:lnTo>
                    <a:pt x="10" y="110"/>
                  </a:lnTo>
                  <a:lnTo>
                    <a:pt x="9" y="114"/>
                  </a:lnTo>
                  <a:lnTo>
                    <a:pt x="9" y="116"/>
                  </a:lnTo>
                  <a:lnTo>
                    <a:pt x="10" y="118"/>
                  </a:lnTo>
                  <a:lnTo>
                    <a:pt x="11" y="120"/>
                  </a:lnTo>
                  <a:lnTo>
                    <a:pt x="11" y="121"/>
                  </a:lnTo>
                  <a:lnTo>
                    <a:pt x="12" y="123"/>
                  </a:lnTo>
                  <a:lnTo>
                    <a:pt x="12" y="126"/>
                  </a:lnTo>
                  <a:lnTo>
                    <a:pt x="13" y="127"/>
                  </a:lnTo>
                  <a:lnTo>
                    <a:pt x="13" y="128"/>
                  </a:lnTo>
                  <a:lnTo>
                    <a:pt x="12" y="128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52" name="Freeform 1041"/>
            <p:cNvSpPr>
              <a:spLocks/>
            </p:cNvSpPr>
            <p:nvPr/>
          </p:nvSpPr>
          <p:spPr bwMode="auto">
            <a:xfrm>
              <a:off x="6667149" y="2677316"/>
              <a:ext cx="224532" cy="272962"/>
            </a:xfrm>
            <a:custGeom>
              <a:avLst/>
              <a:gdLst>
                <a:gd name="T0" fmla="*/ 2147483646 w 51"/>
                <a:gd name="T1" fmla="*/ 2147483646 h 62"/>
                <a:gd name="T2" fmla="*/ 2147483646 w 51"/>
                <a:gd name="T3" fmla="*/ 2147483646 h 62"/>
                <a:gd name="T4" fmla="*/ 2147483646 w 51"/>
                <a:gd name="T5" fmla="*/ 2147483646 h 62"/>
                <a:gd name="T6" fmla="*/ 2147483646 w 51"/>
                <a:gd name="T7" fmla="*/ 2147483646 h 62"/>
                <a:gd name="T8" fmla="*/ 2147483646 w 51"/>
                <a:gd name="T9" fmla="*/ 2147483646 h 62"/>
                <a:gd name="T10" fmla="*/ 2147483646 w 51"/>
                <a:gd name="T11" fmla="*/ 2147483646 h 62"/>
                <a:gd name="T12" fmla="*/ 2147483646 w 51"/>
                <a:gd name="T13" fmla="*/ 2147483646 h 62"/>
                <a:gd name="T14" fmla="*/ 2147483646 w 51"/>
                <a:gd name="T15" fmla="*/ 2147483646 h 62"/>
                <a:gd name="T16" fmla="*/ 2147483646 w 51"/>
                <a:gd name="T17" fmla="*/ 2147483646 h 62"/>
                <a:gd name="T18" fmla="*/ 2147483646 w 51"/>
                <a:gd name="T19" fmla="*/ 2147483646 h 62"/>
                <a:gd name="T20" fmla="*/ 2147483646 w 51"/>
                <a:gd name="T21" fmla="*/ 2147483646 h 62"/>
                <a:gd name="T22" fmla="*/ 2147483646 w 51"/>
                <a:gd name="T23" fmla="*/ 2147483646 h 62"/>
                <a:gd name="T24" fmla="*/ 2147483646 w 51"/>
                <a:gd name="T25" fmla="*/ 2147483646 h 62"/>
                <a:gd name="T26" fmla="*/ 2147483646 w 51"/>
                <a:gd name="T27" fmla="*/ 2147483646 h 62"/>
                <a:gd name="T28" fmla="*/ 2147483646 w 51"/>
                <a:gd name="T29" fmla="*/ 2147483646 h 62"/>
                <a:gd name="T30" fmla="*/ 2147483646 w 51"/>
                <a:gd name="T31" fmla="*/ 2147483646 h 62"/>
                <a:gd name="T32" fmla="*/ 2147483646 w 51"/>
                <a:gd name="T33" fmla="*/ 2147483646 h 62"/>
                <a:gd name="T34" fmla="*/ 2147483646 w 51"/>
                <a:gd name="T35" fmla="*/ 2147483646 h 62"/>
                <a:gd name="T36" fmla="*/ 2147483646 w 51"/>
                <a:gd name="T37" fmla="*/ 2147483646 h 62"/>
                <a:gd name="T38" fmla="*/ 2147483646 w 51"/>
                <a:gd name="T39" fmla="*/ 0 h 62"/>
                <a:gd name="T40" fmla="*/ 2147483646 w 51"/>
                <a:gd name="T41" fmla="*/ 2147483646 h 62"/>
                <a:gd name="T42" fmla="*/ 2147483646 w 51"/>
                <a:gd name="T43" fmla="*/ 2147483646 h 62"/>
                <a:gd name="T44" fmla="*/ 2147483646 w 51"/>
                <a:gd name="T45" fmla="*/ 2147483646 h 62"/>
                <a:gd name="T46" fmla="*/ 2147483646 w 51"/>
                <a:gd name="T47" fmla="*/ 2147483646 h 62"/>
                <a:gd name="T48" fmla="*/ 2147483646 w 51"/>
                <a:gd name="T49" fmla="*/ 2147483646 h 62"/>
                <a:gd name="T50" fmla="*/ 2147483646 w 51"/>
                <a:gd name="T51" fmla="*/ 2147483646 h 62"/>
                <a:gd name="T52" fmla="*/ 2147483646 w 51"/>
                <a:gd name="T53" fmla="*/ 2147483646 h 62"/>
                <a:gd name="T54" fmla="*/ 2147483646 w 51"/>
                <a:gd name="T55" fmla="*/ 2147483646 h 62"/>
                <a:gd name="T56" fmla="*/ 2147483646 w 51"/>
                <a:gd name="T57" fmla="*/ 2147483646 h 62"/>
                <a:gd name="T58" fmla="*/ 2147483646 w 51"/>
                <a:gd name="T59" fmla="*/ 2147483646 h 62"/>
                <a:gd name="T60" fmla="*/ 2147483646 w 51"/>
                <a:gd name="T61" fmla="*/ 2147483646 h 62"/>
                <a:gd name="T62" fmla="*/ 2147483646 w 51"/>
                <a:gd name="T63" fmla="*/ 2147483646 h 62"/>
                <a:gd name="T64" fmla="*/ 2147483646 w 51"/>
                <a:gd name="T65" fmla="*/ 2147483646 h 62"/>
                <a:gd name="T66" fmla="*/ 0 w 51"/>
                <a:gd name="T67" fmla="*/ 2147483646 h 62"/>
                <a:gd name="T68" fmla="*/ 0 w 51"/>
                <a:gd name="T69" fmla="*/ 2147483646 h 62"/>
                <a:gd name="T70" fmla="*/ 2147483646 w 51"/>
                <a:gd name="T71" fmla="*/ 2147483646 h 62"/>
                <a:gd name="T72" fmla="*/ 2147483646 w 51"/>
                <a:gd name="T73" fmla="*/ 2147483646 h 62"/>
                <a:gd name="T74" fmla="*/ 2147483646 w 51"/>
                <a:gd name="T75" fmla="*/ 2147483646 h 62"/>
                <a:gd name="T76" fmla="*/ 2147483646 w 51"/>
                <a:gd name="T77" fmla="*/ 2147483646 h 62"/>
                <a:gd name="T78" fmla="*/ 2147483646 w 51"/>
                <a:gd name="T79" fmla="*/ 2147483646 h 62"/>
                <a:gd name="T80" fmla="*/ 2147483646 w 51"/>
                <a:gd name="T81" fmla="*/ 2147483646 h 62"/>
                <a:gd name="T82" fmla="*/ 2147483646 w 51"/>
                <a:gd name="T83" fmla="*/ 2147483646 h 62"/>
                <a:gd name="T84" fmla="*/ 2147483646 w 51"/>
                <a:gd name="T85" fmla="*/ 2147483646 h 62"/>
                <a:gd name="T86" fmla="*/ 2147483646 w 51"/>
                <a:gd name="T87" fmla="*/ 2147483646 h 62"/>
                <a:gd name="T88" fmla="*/ 2147483646 w 51"/>
                <a:gd name="T89" fmla="*/ 2147483646 h 62"/>
                <a:gd name="T90" fmla="*/ 2147483646 w 51"/>
                <a:gd name="T91" fmla="*/ 2147483646 h 62"/>
                <a:gd name="T92" fmla="*/ 2147483646 w 51"/>
                <a:gd name="T93" fmla="*/ 2147483646 h 62"/>
                <a:gd name="T94" fmla="*/ 2147483646 w 51"/>
                <a:gd name="T95" fmla="*/ 2147483646 h 6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1" h="62">
                  <a:moveTo>
                    <a:pt x="3" y="60"/>
                  </a:moveTo>
                  <a:lnTo>
                    <a:pt x="6" y="61"/>
                  </a:lnTo>
                  <a:lnTo>
                    <a:pt x="13" y="61"/>
                  </a:lnTo>
                  <a:lnTo>
                    <a:pt x="18" y="62"/>
                  </a:lnTo>
                  <a:lnTo>
                    <a:pt x="22" y="61"/>
                  </a:lnTo>
                  <a:lnTo>
                    <a:pt x="27" y="61"/>
                  </a:lnTo>
                  <a:lnTo>
                    <a:pt x="31" y="60"/>
                  </a:lnTo>
                  <a:lnTo>
                    <a:pt x="34" y="59"/>
                  </a:lnTo>
                  <a:lnTo>
                    <a:pt x="36" y="58"/>
                  </a:lnTo>
                  <a:lnTo>
                    <a:pt x="37" y="57"/>
                  </a:lnTo>
                  <a:lnTo>
                    <a:pt x="41" y="55"/>
                  </a:lnTo>
                  <a:lnTo>
                    <a:pt x="42" y="54"/>
                  </a:lnTo>
                  <a:lnTo>
                    <a:pt x="43" y="50"/>
                  </a:lnTo>
                  <a:lnTo>
                    <a:pt x="44" y="47"/>
                  </a:lnTo>
                  <a:lnTo>
                    <a:pt x="44" y="45"/>
                  </a:lnTo>
                  <a:lnTo>
                    <a:pt x="44" y="44"/>
                  </a:lnTo>
                  <a:lnTo>
                    <a:pt x="45" y="44"/>
                  </a:lnTo>
                  <a:lnTo>
                    <a:pt x="45" y="43"/>
                  </a:lnTo>
                  <a:lnTo>
                    <a:pt x="50" y="43"/>
                  </a:lnTo>
                  <a:lnTo>
                    <a:pt x="51" y="43"/>
                  </a:lnTo>
                  <a:lnTo>
                    <a:pt x="50" y="42"/>
                  </a:lnTo>
                  <a:lnTo>
                    <a:pt x="49" y="40"/>
                  </a:lnTo>
                  <a:lnTo>
                    <a:pt x="47" y="37"/>
                  </a:lnTo>
                  <a:lnTo>
                    <a:pt x="45" y="34"/>
                  </a:lnTo>
                  <a:lnTo>
                    <a:pt x="44" y="33"/>
                  </a:lnTo>
                  <a:lnTo>
                    <a:pt x="43" y="32"/>
                  </a:lnTo>
                  <a:lnTo>
                    <a:pt x="43" y="31"/>
                  </a:lnTo>
                  <a:lnTo>
                    <a:pt x="43" y="30"/>
                  </a:lnTo>
                  <a:lnTo>
                    <a:pt x="45" y="25"/>
                  </a:lnTo>
                  <a:lnTo>
                    <a:pt x="46" y="22"/>
                  </a:lnTo>
                  <a:lnTo>
                    <a:pt x="46" y="21"/>
                  </a:lnTo>
                  <a:lnTo>
                    <a:pt x="45" y="17"/>
                  </a:lnTo>
                  <a:lnTo>
                    <a:pt x="45" y="15"/>
                  </a:lnTo>
                  <a:lnTo>
                    <a:pt x="45" y="14"/>
                  </a:lnTo>
                  <a:lnTo>
                    <a:pt x="44" y="13"/>
                  </a:lnTo>
                  <a:lnTo>
                    <a:pt x="44" y="12"/>
                  </a:lnTo>
                  <a:lnTo>
                    <a:pt x="44" y="11"/>
                  </a:lnTo>
                  <a:lnTo>
                    <a:pt x="44" y="10"/>
                  </a:lnTo>
                  <a:lnTo>
                    <a:pt x="43" y="7"/>
                  </a:lnTo>
                  <a:lnTo>
                    <a:pt x="43" y="5"/>
                  </a:lnTo>
                  <a:lnTo>
                    <a:pt x="42" y="5"/>
                  </a:lnTo>
                  <a:lnTo>
                    <a:pt x="41" y="4"/>
                  </a:lnTo>
                  <a:lnTo>
                    <a:pt x="40" y="3"/>
                  </a:lnTo>
                  <a:lnTo>
                    <a:pt x="39" y="4"/>
                  </a:lnTo>
                  <a:lnTo>
                    <a:pt x="38" y="4"/>
                  </a:lnTo>
                  <a:lnTo>
                    <a:pt x="37" y="4"/>
                  </a:lnTo>
                  <a:lnTo>
                    <a:pt x="36" y="4"/>
                  </a:lnTo>
                  <a:lnTo>
                    <a:pt x="37" y="3"/>
                  </a:lnTo>
                  <a:lnTo>
                    <a:pt x="38" y="2"/>
                  </a:lnTo>
                  <a:lnTo>
                    <a:pt x="37" y="1"/>
                  </a:lnTo>
                  <a:lnTo>
                    <a:pt x="36" y="0"/>
                  </a:lnTo>
                  <a:lnTo>
                    <a:pt x="34" y="0"/>
                  </a:lnTo>
                  <a:lnTo>
                    <a:pt x="33" y="1"/>
                  </a:lnTo>
                  <a:lnTo>
                    <a:pt x="33" y="6"/>
                  </a:lnTo>
                  <a:lnTo>
                    <a:pt x="31" y="8"/>
                  </a:lnTo>
                  <a:lnTo>
                    <a:pt x="29" y="9"/>
                  </a:lnTo>
                  <a:lnTo>
                    <a:pt x="27" y="10"/>
                  </a:lnTo>
                  <a:lnTo>
                    <a:pt x="25" y="9"/>
                  </a:lnTo>
                  <a:lnTo>
                    <a:pt x="24" y="9"/>
                  </a:lnTo>
                  <a:lnTo>
                    <a:pt x="24" y="8"/>
                  </a:lnTo>
                  <a:lnTo>
                    <a:pt x="23" y="9"/>
                  </a:lnTo>
                  <a:lnTo>
                    <a:pt x="22" y="9"/>
                  </a:lnTo>
                  <a:lnTo>
                    <a:pt x="21" y="9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7" y="9"/>
                  </a:lnTo>
                  <a:lnTo>
                    <a:pt x="16" y="10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1" y="13"/>
                  </a:lnTo>
                  <a:lnTo>
                    <a:pt x="10" y="13"/>
                  </a:lnTo>
                  <a:lnTo>
                    <a:pt x="10" y="12"/>
                  </a:lnTo>
                  <a:lnTo>
                    <a:pt x="9" y="11"/>
                  </a:lnTo>
                  <a:lnTo>
                    <a:pt x="8" y="11"/>
                  </a:lnTo>
                  <a:lnTo>
                    <a:pt x="8" y="12"/>
                  </a:lnTo>
                  <a:lnTo>
                    <a:pt x="5" y="16"/>
                  </a:lnTo>
                  <a:lnTo>
                    <a:pt x="4" y="17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3" y="22"/>
                  </a:lnTo>
                  <a:lnTo>
                    <a:pt x="3" y="23"/>
                  </a:lnTo>
                  <a:lnTo>
                    <a:pt x="1" y="24"/>
                  </a:lnTo>
                  <a:lnTo>
                    <a:pt x="2" y="25"/>
                  </a:lnTo>
                  <a:lnTo>
                    <a:pt x="3" y="27"/>
                  </a:lnTo>
                  <a:lnTo>
                    <a:pt x="2" y="27"/>
                  </a:lnTo>
                  <a:lnTo>
                    <a:pt x="2" y="28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1" y="34"/>
                  </a:lnTo>
                  <a:lnTo>
                    <a:pt x="1" y="35"/>
                  </a:lnTo>
                  <a:lnTo>
                    <a:pt x="2" y="36"/>
                  </a:lnTo>
                  <a:lnTo>
                    <a:pt x="2" y="38"/>
                  </a:lnTo>
                  <a:lnTo>
                    <a:pt x="4" y="40"/>
                  </a:lnTo>
                  <a:lnTo>
                    <a:pt x="4" y="41"/>
                  </a:lnTo>
                  <a:lnTo>
                    <a:pt x="5" y="42"/>
                  </a:lnTo>
                  <a:lnTo>
                    <a:pt x="6" y="42"/>
                  </a:lnTo>
                  <a:lnTo>
                    <a:pt x="7" y="42"/>
                  </a:lnTo>
                  <a:lnTo>
                    <a:pt x="8" y="42"/>
                  </a:lnTo>
                  <a:lnTo>
                    <a:pt x="8" y="41"/>
                  </a:lnTo>
                  <a:lnTo>
                    <a:pt x="9" y="40"/>
                  </a:lnTo>
                  <a:lnTo>
                    <a:pt x="9" y="42"/>
                  </a:lnTo>
                  <a:lnTo>
                    <a:pt x="10" y="42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1" y="44"/>
                  </a:lnTo>
                  <a:lnTo>
                    <a:pt x="10" y="44"/>
                  </a:lnTo>
                  <a:lnTo>
                    <a:pt x="10" y="45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1" y="48"/>
                  </a:lnTo>
                  <a:lnTo>
                    <a:pt x="11" y="49"/>
                  </a:lnTo>
                  <a:lnTo>
                    <a:pt x="10" y="51"/>
                  </a:lnTo>
                  <a:lnTo>
                    <a:pt x="11" y="53"/>
                  </a:lnTo>
                  <a:lnTo>
                    <a:pt x="11" y="54"/>
                  </a:lnTo>
                  <a:lnTo>
                    <a:pt x="12" y="54"/>
                  </a:lnTo>
                  <a:lnTo>
                    <a:pt x="11" y="54"/>
                  </a:lnTo>
                  <a:lnTo>
                    <a:pt x="9" y="54"/>
                  </a:lnTo>
                  <a:lnTo>
                    <a:pt x="7" y="55"/>
                  </a:lnTo>
                  <a:lnTo>
                    <a:pt x="5" y="56"/>
                  </a:lnTo>
                  <a:lnTo>
                    <a:pt x="5" y="57"/>
                  </a:lnTo>
                  <a:lnTo>
                    <a:pt x="5" y="58"/>
                  </a:lnTo>
                  <a:lnTo>
                    <a:pt x="3" y="59"/>
                  </a:lnTo>
                  <a:lnTo>
                    <a:pt x="3" y="60"/>
                  </a:lnTo>
                  <a:close/>
                </a:path>
              </a:pathLst>
            </a:custGeom>
            <a:grpFill/>
            <a:ln w="3175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53" name="Freeform 1042"/>
            <p:cNvSpPr>
              <a:spLocks/>
            </p:cNvSpPr>
            <p:nvPr/>
          </p:nvSpPr>
          <p:spPr bwMode="auto">
            <a:xfrm>
              <a:off x="7177850" y="2268293"/>
              <a:ext cx="497495" cy="682404"/>
            </a:xfrm>
            <a:custGeom>
              <a:avLst/>
              <a:gdLst>
                <a:gd name="T0" fmla="*/ 2147483646 w 113"/>
                <a:gd name="T1" fmla="*/ 2147483646 h 155"/>
                <a:gd name="T2" fmla="*/ 2147483646 w 113"/>
                <a:gd name="T3" fmla="*/ 2147483646 h 155"/>
                <a:gd name="T4" fmla="*/ 2147483646 w 113"/>
                <a:gd name="T5" fmla="*/ 2147483646 h 155"/>
                <a:gd name="T6" fmla="*/ 2147483646 w 113"/>
                <a:gd name="T7" fmla="*/ 2147483646 h 155"/>
                <a:gd name="T8" fmla="*/ 2147483646 w 113"/>
                <a:gd name="T9" fmla="*/ 2147483646 h 155"/>
                <a:gd name="T10" fmla="*/ 2147483646 w 113"/>
                <a:gd name="T11" fmla="*/ 2147483646 h 155"/>
                <a:gd name="T12" fmla="*/ 2147483646 w 113"/>
                <a:gd name="T13" fmla="*/ 2147483646 h 155"/>
                <a:gd name="T14" fmla="*/ 2147483646 w 113"/>
                <a:gd name="T15" fmla="*/ 2147483646 h 155"/>
                <a:gd name="T16" fmla="*/ 2147483646 w 113"/>
                <a:gd name="T17" fmla="*/ 2147483646 h 155"/>
                <a:gd name="T18" fmla="*/ 2147483646 w 113"/>
                <a:gd name="T19" fmla="*/ 2147483646 h 155"/>
                <a:gd name="T20" fmla="*/ 2147483646 w 113"/>
                <a:gd name="T21" fmla="*/ 2147483646 h 155"/>
                <a:gd name="T22" fmla="*/ 2147483646 w 113"/>
                <a:gd name="T23" fmla="*/ 2147483646 h 155"/>
                <a:gd name="T24" fmla="*/ 2147483646 w 113"/>
                <a:gd name="T25" fmla="*/ 2147483646 h 155"/>
                <a:gd name="T26" fmla="*/ 2147483646 w 113"/>
                <a:gd name="T27" fmla="*/ 2147483646 h 155"/>
                <a:gd name="T28" fmla="*/ 2147483646 w 113"/>
                <a:gd name="T29" fmla="*/ 2147483646 h 155"/>
                <a:gd name="T30" fmla="*/ 2147483646 w 113"/>
                <a:gd name="T31" fmla="*/ 2147483646 h 155"/>
                <a:gd name="T32" fmla="*/ 2147483646 w 113"/>
                <a:gd name="T33" fmla="*/ 2147483646 h 155"/>
                <a:gd name="T34" fmla="*/ 2147483646 w 113"/>
                <a:gd name="T35" fmla="*/ 2147483646 h 155"/>
                <a:gd name="T36" fmla="*/ 2147483646 w 113"/>
                <a:gd name="T37" fmla="*/ 2147483646 h 155"/>
                <a:gd name="T38" fmla="*/ 2147483646 w 113"/>
                <a:gd name="T39" fmla="*/ 2147483646 h 155"/>
                <a:gd name="T40" fmla="*/ 2147483646 w 113"/>
                <a:gd name="T41" fmla="*/ 2147483646 h 155"/>
                <a:gd name="T42" fmla="*/ 2147483646 w 113"/>
                <a:gd name="T43" fmla="*/ 2147483646 h 155"/>
                <a:gd name="T44" fmla="*/ 2147483646 w 113"/>
                <a:gd name="T45" fmla="*/ 2147483646 h 155"/>
                <a:gd name="T46" fmla="*/ 2147483646 w 113"/>
                <a:gd name="T47" fmla="*/ 2147483646 h 155"/>
                <a:gd name="T48" fmla="*/ 2147483646 w 113"/>
                <a:gd name="T49" fmla="*/ 2147483646 h 155"/>
                <a:gd name="T50" fmla="*/ 2147483646 w 113"/>
                <a:gd name="T51" fmla="*/ 2147483646 h 155"/>
                <a:gd name="T52" fmla="*/ 2147483646 w 113"/>
                <a:gd name="T53" fmla="*/ 2147483646 h 155"/>
                <a:gd name="T54" fmla="*/ 2147483646 w 113"/>
                <a:gd name="T55" fmla="*/ 2147483646 h 155"/>
                <a:gd name="T56" fmla="*/ 2147483646 w 113"/>
                <a:gd name="T57" fmla="*/ 0 h 155"/>
                <a:gd name="T58" fmla="*/ 2147483646 w 113"/>
                <a:gd name="T59" fmla="*/ 2147483646 h 155"/>
                <a:gd name="T60" fmla="*/ 2147483646 w 113"/>
                <a:gd name="T61" fmla="*/ 2147483646 h 155"/>
                <a:gd name="T62" fmla="*/ 2147483646 w 113"/>
                <a:gd name="T63" fmla="*/ 2147483646 h 155"/>
                <a:gd name="T64" fmla="*/ 2147483646 w 113"/>
                <a:gd name="T65" fmla="*/ 2147483646 h 155"/>
                <a:gd name="T66" fmla="*/ 2147483646 w 113"/>
                <a:gd name="T67" fmla="*/ 2147483646 h 155"/>
                <a:gd name="T68" fmla="*/ 2147483646 w 113"/>
                <a:gd name="T69" fmla="*/ 2147483646 h 155"/>
                <a:gd name="T70" fmla="*/ 2147483646 w 113"/>
                <a:gd name="T71" fmla="*/ 2147483646 h 155"/>
                <a:gd name="T72" fmla="*/ 2147483646 w 113"/>
                <a:gd name="T73" fmla="*/ 2147483646 h 155"/>
                <a:gd name="T74" fmla="*/ 2147483646 w 113"/>
                <a:gd name="T75" fmla="*/ 2147483646 h 155"/>
                <a:gd name="T76" fmla="*/ 2147483646 w 113"/>
                <a:gd name="T77" fmla="*/ 2147483646 h 155"/>
                <a:gd name="T78" fmla="*/ 2147483646 w 113"/>
                <a:gd name="T79" fmla="*/ 2147483646 h 155"/>
                <a:gd name="T80" fmla="*/ 2147483646 w 113"/>
                <a:gd name="T81" fmla="*/ 2147483646 h 155"/>
                <a:gd name="T82" fmla="*/ 2147483646 w 113"/>
                <a:gd name="T83" fmla="*/ 2147483646 h 155"/>
                <a:gd name="T84" fmla="*/ 0 w 113"/>
                <a:gd name="T85" fmla="*/ 2147483646 h 155"/>
                <a:gd name="T86" fmla="*/ 0 w 113"/>
                <a:gd name="T87" fmla="*/ 2147483646 h 155"/>
                <a:gd name="T88" fmla="*/ 2147483646 w 113"/>
                <a:gd name="T89" fmla="*/ 2147483646 h 155"/>
                <a:gd name="T90" fmla="*/ 2147483646 w 113"/>
                <a:gd name="T91" fmla="*/ 2147483646 h 155"/>
                <a:gd name="T92" fmla="*/ 2147483646 w 113"/>
                <a:gd name="T93" fmla="*/ 2147483646 h 155"/>
                <a:gd name="T94" fmla="*/ 2147483646 w 113"/>
                <a:gd name="T95" fmla="*/ 2147483646 h 155"/>
                <a:gd name="T96" fmla="*/ 2147483646 w 113"/>
                <a:gd name="T97" fmla="*/ 2147483646 h 155"/>
                <a:gd name="T98" fmla="*/ 2147483646 w 113"/>
                <a:gd name="T99" fmla="*/ 2147483646 h 155"/>
                <a:gd name="T100" fmla="*/ 2147483646 w 113"/>
                <a:gd name="T101" fmla="*/ 2147483646 h 155"/>
                <a:gd name="T102" fmla="*/ 2147483646 w 113"/>
                <a:gd name="T103" fmla="*/ 2147483646 h 155"/>
                <a:gd name="T104" fmla="*/ 2147483646 w 113"/>
                <a:gd name="T105" fmla="*/ 2147483646 h 155"/>
                <a:gd name="T106" fmla="*/ 2147483646 w 113"/>
                <a:gd name="T107" fmla="*/ 2147483646 h 155"/>
                <a:gd name="T108" fmla="*/ 2147483646 w 113"/>
                <a:gd name="T109" fmla="*/ 2147483646 h 155"/>
                <a:gd name="T110" fmla="*/ 2147483646 w 113"/>
                <a:gd name="T111" fmla="*/ 2147483646 h 155"/>
                <a:gd name="T112" fmla="*/ 2147483646 w 113"/>
                <a:gd name="T113" fmla="*/ 2147483646 h 155"/>
                <a:gd name="T114" fmla="*/ 2147483646 w 113"/>
                <a:gd name="T115" fmla="*/ 2147483646 h 155"/>
                <a:gd name="T116" fmla="*/ 2147483646 w 113"/>
                <a:gd name="T117" fmla="*/ 2147483646 h 15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13" h="155">
                  <a:moveTo>
                    <a:pt x="61" y="147"/>
                  </a:moveTo>
                  <a:lnTo>
                    <a:pt x="61" y="146"/>
                  </a:lnTo>
                  <a:lnTo>
                    <a:pt x="64" y="146"/>
                  </a:lnTo>
                  <a:lnTo>
                    <a:pt x="67" y="146"/>
                  </a:lnTo>
                  <a:lnTo>
                    <a:pt x="68" y="146"/>
                  </a:lnTo>
                  <a:lnTo>
                    <a:pt x="68" y="147"/>
                  </a:lnTo>
                  <a:lnTo>
                    <a:pt x="67" y="148"/>
                  </a:lnTo>
                  <a:lnTo>
                    <a:pt x="69" y="151"/>
                  </a:lnTo>
                  <a:lnTo>
                    <a:pt x="71" y="153"/>
                  </a:lnTo>
                  <a:lnTo>
                    <a:pt x="73" y="154"/>
                  </a:lnTo>
                  <a:lnTo>
                    <a:pt x="85" y="154"/>
                  </a:lnTo>
                  <a:lnTo>
                    <a:pt x="88" y="154"/>
                  </a:lnTo>
                  <a:lnTo>
                    <a:pt x="94" y="155"/>
                  </a:lnTo>
                  <a:lnTo>
                    <a:pt x="95" y="155"/>
                  </a:lnTo>
                  <a:lnTo>
                    <a:pt x="95" y="154"/>
                  </a:lnTo>
                  <a:lnTo>
                    <a:pt x="99" y="154"/>
                  </a:lnTo>
                  <a:lnTo>
                    <a:pt x="105" y="154"/>
                  </a:lnTo>
                  <a:lnTo>
                    <a:pt x="109" y="155"/>
                  </a:lnTo>
                  <a:lnTo>
                    <a:pt x="110" y="155"/>
                  </a:lnTo>
                  <a:lnTo>
                    <a:pt x="113" y="155"/>
                  </a:lnTo>
                  <a:lnTo>
                    <a:pt x="111" y="153"/>
                  </a:lnTo>
                  <a:lnTo>
                    <a:pt x="110" y="152"/>
                  </a:lnTo>
                  <a:lnTo>
                    <a:pt x="109" y="150"/>
                  </a:lnTo>
                  <a:lnTo>
                    <a:pt x="108" y="148"/>
                  </a:lnTo>
                  <a:lnTo>
                    <a:pt x="104" y="143"/>
                  </a:lnTo>
                  <a:lnTo>
                    <a:pt x="103" y="142"/>
                  </a:lnTo>
                  <a:lnTo>
                    <a:pt x="102" y="139"/>
                  </a:lnTo>
                  <a:lnTo>
                    <a:pt x="100" y="137"/>
                  </a:lnTo>
                  <a:lnTo>
                    <a:pt x="99" y="135"/>
                  </a:lnTo>
                  <a:lnTo>
                    <a:pt x="98" y="131"/>
                  </a:lnTo>
                  <a:lnTo>
                    <a:pt x="98" y="128"/>
                  </a:lnTo>
                  <a:lnTo>
                    <a:pt x="98" y="126"/>
                  </a:lnTo>
                  <a:lnTo>
                    <a:pt x="98" y="125"/>
                  </a:lnTo>
                  <a:lnTo>
                    <a:pt x="99" y="122"/>
                  </a:lnTo>
                  <a:lnTo>
                    <a:pt x="99" y="119"/>
                  </a:lnTo>
                  <a:lnTo>
                    <a:pt x="101" y="113"/>
                  </a:lnTo>
                  <a:lnTo>
                    <a:pt x="97" y="113"/>
                  </a:lnTo>
                  <a:lnTo>
                    <a:pt x="96" y="113"/>
                  </a:lnTo>
                  <a:lnTo>
                    <a:pt x="95" y="114"/>
                  </a:lnTo>
                  <a:lnTo>
                    <a:pt x="93" y="114"/>
                  </a:lnTo>
                  <a:lnTo>
                    <a:pt x="90" y="113"/>
                  </a:lnTo>
                  <a:lnTo>
                    <a:pt x="86" y="111"/>
                  </a:lnTo>
                  <a:lnTo>
                    <a:pt x="86" y="109"/>
                  </a:lnTo>
                  <a:lnTo>
                    <a:pt x="87" y="109"/>
                  </a:lnTo>
                  <a:lnTo>
                    <a:pt x="88" y="107"/>
                  </a:lnTo>
                  <a:lnTo>
                    <a:pt x="88" y="106"/>
                  </a:lnTo>
                  <a:lnTo>
                    <a:pt x="86" y="105"/>
                  </a:lnTo>
                  <a:lnTo>
                    <a:pt x="86" y="104"/>
                  </a:lnTo>
                  <a:lnTo>
                    <a:pt x="87" y="103"/>
                  </a:lnTo>
                  <a:lnTo>
                    <a:pt x="89" y="104"/>
                  </a:lnTo>
                  <a:lnTo>
                    <a:pt x="92" y="103"/>
                  </a:lnTo>
                  <a:lnTo>
                    <a:pt x="95" y="102"/>
                  </a:lnTo>
                  <a:lnTo>
                    <a:pt x="95" y="101"/>
                  </a:lnTo>
                  <a:lnTo>
                    <a:pt x="96" y="101"/>
                  </a:lnTo>
                  <a:lnTo>
                    <a:pt x="98" y="101"/>
                  </a:lnTo>
                  <a:lnTo>
                    <a:pt x="99" y="101"/>
                  </a:lnTo>
                  <a:lnTo>
                    <a:pt x="100" y="99"/>
                  </a:lnTo>
                  <a:lnTo>
                    <a:pt x="101" y="99"/>
                  </a:lnTo>
                  <a:lnTo>
                    <a:pt x="102" y="99"/>
                  </a:lnTo>
                  <a:lnTo>
                    <a:pt x="103" y="98"/>
                  </a:lnTo>
                  <a:lnTo>
                    <a:pt x="103" y="97"/>
                  </a:lnTo>
                  <a:lnTo>
                    <a:pt x="103" y="96"/>
                  </a:lnTo>
                  <a:lnTo>
                    <a:pt x="103" y="94"/>
                  </a:lnTo>
                  <a:lnTo>
                    <a:pt x="103" y="93"/>
                  </a:lnTo>
                  <a:lnTo>
                    <a:pt x="105" y="92"/>
                  </a:lnTo>
                  <a:lnTo>
                    <a:pt x="106" y="90"/>
                  </a:lnTo>
                  <a:lnTo>
                    <a:pt x="106" y="86"/>
                  </a:lnTo>
                  <a:lnTo>
                    <a:pt x="105" y="87"/>
                  </a:lnTo>
                  <a:lnTo>
                    <a:pt x="103" y="88"/>
                  </a:lnTo>
                  <a:lnTo>
                    <a:pt x="101" y="89"/>
                  </a:lnTo>
                  <a:lnTo>
                    <a:pt x="101" y="90"/>
                  </a:lnTo>
                  <a:lnTo>
                    <a:pt x="99" y="90"/>
                  </a:lnTo>
                  <a:lnTo>
                    <a:pt x="99" y="89"/>
                  </a:lnTo>
                  <a:lnTo>
                    <a:pt x="98" y="88"/>
                  </a:lnTo>
                  <a:lnTo>
                    <a:pt x="97" y="87"/>
                  </a:lnTo>
                  <a:lnTo>
                    <a:pt x="95" y="87"/>
                  </a:lnTo>
                  <a:lnTo>
                    <a:pt x="91" y="88"/>
                  </a:lnTo>
                  <a:lnTo>
                    <a:pt x="89" y="88"/>
                  </a:lnTo>
                  <a:lnTo>
                    <a:pt x="88" y="87"/>
                  </a:lnTo>
                  <a:lnTo>
                    <a:pt x="87" y="86"/>
                  </a:lnTo>
                  <a:lnTo>
                    <a:pt x="87" y="85"/>
                  </a:lnTo>
                  <a:lnTo>
                    <a:pt x="86" y="84"/>
                  </a:lnTo>
                  <a:lnTo>
                    <a:pt x="84" y="83"/>
                  </a:lnTo>
                  <a:lnTo>
                    <a:pt x="83" y="82"/>
                  </a:lnTo>
                  <a:lnTo>
                    <a:pt x="83" y="81"/>
                  </a:lnTo>
                  <a:lnTo>
                    <a:pt x="83" y="80"/>
                  </a:lnTo>
                  <a:lnTo>
                    <a:pt x="83" y="79"/>
                  </a:lnTo>
                  <a:lnTo>
                    <a:pt x="84" y="77"/>
                  </a:lnTo>
                  <a:lnTo>
                    <a:pt x="84" y="74"/>
                  </a:lnTo>
                  <a:lnTo>
                    <a:pt x="85" y="72"/>
                  </a:lnTo>
                  <a:lnTo>
                    <a:pt x="85" y="71"/>
                  </a:lnTo>
                  <a:lnTo>
                    <a:pt x="87" y="68"/>
                  </a:lnTo>
                  <a:lnTo>
                    <a:pt x="89" y="67"/>
                  </a:lnTo>
                  <a:lnTo>
                    <a:pt x="90" y="65"/>
                  </a:lnTo>
                  <a:lnTo>
                    <a:pt x="89" y="63"/>
                  </a:lnTo>
                  <a:lnTo>
                    <a:pt x="88" y="58"/>
                  </a:lnTo>
                  <a:lnTo>
                    <a:pt x="87" y="57"/>
                  </a:lnTo>
                  <a:lnTo>
                    <a:pt x="86" y="56"/>
                  </a:lnTo>
                  <a:lnTo>
                    <a:pt x="83" y="54"/>
                  </a:lnTo>
                  <a:lnTo>
                    <a:pt x="83" y="53"/>
                  </a:lnTo>
                  <a:lnTo>
                    <a:pt x="83" y="52"/>
                  </a:lnTo>
                  <a:lnTo>
                    <a:pt x="82" y="51"/>
                  </a:lnTo>
                  <a:lnTo>
                    <a:pt x="77" y="51"/>
                  </a:lnTo>
                  <a:lnTo>
                    <a:pt x="75" y="50"/>
                  </a:lnTo>
                  <a:lnTo>
                    <a:pt x="73" y="50"/>
                  </a:lnTo>
                  <a:lnTo>
                    <a:pt x="71" y="48"/>
                  </a:lnTo>
                  <a:lnTo>
                    <a:pt x="69" y="46"/>
                  </a:lnTo>
                  <a:lnTo>
                    <a:pt x="69" y="45"/>
                  </a:lnTo>
                  <a:lnTo>
                    <a:pt x="68" y="43"/>
                  </a:lnTo>
                  <a:lnTo>
                    <a:pt x="68" y="42"/>
                  </a:lnTo>
                  <a:lnTo>
                    <a:pt x="67" y="40"/>
                  </a:lnTo>
                  <a:lnTo>
                    <a:pt x="67" y="38"/>
                  </a:lnTo>
                  <a:lnTo>
                    <a:pt x="66" y="37"/>
                  </a:lnTo>
                  <a:lnTo>
                    <a:pt x="64" y="35"/>
                  </a:lnTo>
                  <a:lnTo>
                    <a:pt x="61" y="32"/>
                  </a:lnTo>
                  <a:lnTo>
                    <a:pt x="61" y="29"/>
                  </a:lnTo>
                  <a:lnTo>
                    <a:pt x="61" y="25"/>
                  </a:lnTo>
                  <a:lnTo>
                    <a:pt x="62" y="22"/>
                  </a:lnTo>
                  <a:lnTo>
                    <a:pt x="63" y="18"/>
                  </a:lnTo>
                  <a:lnTo>
                    <a:pt x="61" y="17"/>
                  </a:lnTo>
                  <a:lnTo>
                    <a:pt x="57" y="17"/>
                  </a:lnTo>
                  <a:lnTo>
                    <a:pt x="57" y="15"/>
                  </a:lnTo>
                  <a:lnTo>
                    <a:pt x="56" y="14"/>
                  </a:lnTo>
                  <a:lnTo>
                    <a:pt x="53" y="14"/>
                  </a:lnTo>
                  <a:lnTo>
                    <a:pt x="54" y="8"/>
                  </a:lnTo>
                  <a:lnTo>
                    <a:pt x="54" y="3"/>
                  </a:lnTo>
                  <a:lnTo>
                    <a:pt x="50" y="3"/>
                  </a:lnTo>
                  <a:lnTo>
                    <a:pt x="42" y="1"/>
                  </a:lnTo>
                  <a:lnTo>
                    <a:pt x="38" y="0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7" y="5"/>
                  </a:lnTo>
                  <a:lnTo>
                    <a:pt x="37" y="9"/>
                  </a:lnTo>
                  <a:lnTo>
                    <a:pt x="36" y="13"/>
                  </a:lnTo>
                  <a:lnTo>
                    <a:pt x="36" y="15"/>
                  </a:lnTo>
                  <a:lnTo>
                    <a:pt x="35" y="23"/>
                  </a:lnTo>
                  <a:lnTo>
                    <a:pt x="34" y="27"/>
                  </a:lnTo>
                  <a:lnTo>
                    <a:pt x="31" y="28"/>
                  </a:lnTo>
                  <a:lnTo>
                    <a:pt x="31" y="31"/>
                  </a:lnTo>
                  <a:lnTo>
                    <a:pt x="34" y="32"/>
                  </a:lnTo>
                  <a:lnTo>
                    <a:pt x="34" y="33"/>
                  </a:lnTo>
                  <a:lnTo>
                    <a:pt x="35" y="34"/>
                  </a:lnTo>
                  <a:lnTo>
                    <a:pt x="36" y="35"/>
                  </a:lnTo>
                  <a:lnTo>
                    <a:pt x="35" y="43"/>
                  </a:lnTo>
                  <a:lnTo>
                    <a:pt x="31" y="43"/>
                  </a:lnTo>
                  <a:lnTo>
                    <a:pt x="21" y="41"/>
                  </a:lnTo>
                  <a:lnTo>
                    <a:pt x="19" y="41"/>
                  </a:lnTo>
                  <a:lnTo>
                    <a:pt x="19" y="47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1" y="47"/>
                  </a:lnTo>
                  <a:lnTo>
                    <a:pt x="22" y="47"/>
                  </a:lnTo>
                  <a:lnTo>
                    <a:pt x="23" y="47"/>
                  </a:lnTo>
                  <a:lnTo>
                    <a:pt x="23" y="48"/>
                  </a:lnTo>
                  <a:lnTo>
                    <a:pt x="22" y="51"/>
                  </a:lnTo>
                  <a:lnTo>
                    <a:pt x="20" y="53"/>
                  </a:lnTo>
                  <a:lnTo>
                    <a:pt x="20" y="54"/>
                  </a:lnTo>
                  <a:lnTo>
                    <a:pt x="17" y="56"/>
                  </a:lnTo>
                  <a:lnTo>
                    <a:pt x="14" y="57"/>
                  </a:lnTo>
                  <a:lnTo>
                    <a:pt x="14" y="60"/>
                  </a:lnTo>
                  <a:lnTo>
                    <a:pt x="14" y="61"/>
                  </a:lnTo>
                  <a:lnTo>
                    <a:pt x="14" y="62"/>
                  </a:lnTo>
                  <a:lnTo>
                    <a:pt x="15" y="63"/>
                  </a:lnTo>
                  <a:lnTo>
                    <a:pt x="16" y="63"/>
                  </a:lnTo>
                  <a:lnTo>
                    <a:pt x="17" y="61"/>
                  </a:lnTo>
                  <a:lnTo>
                    <a:pt x="18" y="60"/>
                  </a:lnTo>
                  <a:lnTo>
                    <a:pt x="19" y="60"/>
                  </a:lnTo>
                  <a:lnTo>
                    <a:pt x="19" y="61"/>
                  </a:lnTo>
                  <a:lnTo>
                    <a:pt x="19" y="60"/>
                  </a:lnTo>
                  <a:lnTo>
                    <a:pt x="20" y="61"/>
                  </a:lnTo>
                  <a:lnTo>
                    <a:pt x="19" y="64"/>
                  </a:lnTo>
                  <a:lnTo>
                    <a:pt x="18" y="65"/>
                  </a:lnTo>
                  <a:lnTo>
                    <a:pt x="19" y="69"/>
                  </a:lnTo>
                  <a:lnTo>
                    <a:pt x="19" y="70"/>
                  </a:lnTo>
                  <a:lnTo>
                    <a:pt x="17" y="70"/>
                  </a:lnTo>
                  <a:lnTo>
                    <a:pt x="16" y="70"/>
                  </a:lnTo>
                  <a:lnTo>
                    <a:pt x="14" y="71"/>
                  </a:lnTo>
                  <a:lnTo>
                    <a:pt x="12" y="73"/>
                  </a:lnTo>
                  <a:lnTo>
                    <a:pt x="11" y="76"/>
                  </a:lnTo>
                  <a:lnTo>
                    <a:pt x="11" y="78"/>
                  </a:lnTo>
                  <a:lnTo>
                    <a:pt x="11" y="79"/>
                  </a:lnTo>
                  <a:lnTo>
                    <a:pt x="10" y="79"/>
                  </a:lnTo>
                  <a:lnTo>
                    <a:pt x="10" y="80"/>
                  </a:lnTo>
                  <a:lnTo>
                    <a:pt x="8" y="80"/>
                  </a:lnTo>
                  <a:lnTo>
                    <a:pt x="6" y="79"/>
                  </a:lnTo>
                  <a:lnTo>
                    <a:pt x="4" y="79"/>
                  </a:lnTo>
                  <a:lnTo>
                    <a:pt x="4" y="80"/>
                  </a:lnTo>
                  <a:lnTo>
                    <a:pt x="4" y="82"/>
                  </a:lnTo>
                  <a:lnTo>
                    <a:pt x="4" y="83"/>
                  </a:lnTo>
                  <a:lnTo>
                    <a:pt x="3" y="83"/>
                  </a:lnTo>
                  <a:lnTo>
                    <a:pt x="1" y="84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1" y="89"/>
                  </a:lnTo>
                  <a:lnTo>
                    <a:pt x="1" y="92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6"/>
                  </a:lnTo>
                  <a:lnTo>
                    <a:pt x="4" y="99"/>
                  </a:lnTo>
                  <a:lnTo>
                    <a:pt x="4" y="100"/>
                  </a:lnTo>
                  <a:lnTo>
                    <a:pt x="7" y="102"/>
                  </a:lnTo>
                  <a:lnTo>
                    <a:pt x="8" y="102"/>
                  </a:lnTo>
                  <a:lnTo>
                    <a:pt x="9" y="104"/>
                  </a:lnTo>
                  <a:lnTo>
                    <a:pt x="9" y="106"/>
                  </a:lnTo>
                  <a:lnTo>
                    <a:pt x="9" y="108"/>
                  </a:lnTo>
                  <a:lnTo>
                    <a:pt x="8" y="109"/>
                  </a:lnTo>
                  <a:lnTo>
                    <a:pt x="7" y="111"/>
                  </a:lnTo>
                  <a:lnTo>
                    <a:pt x="6" y="113"/>
                  </a:lnTo>
                  <a:lnTo>
                    <a:pt x="4" y="115"/>
                  </a:lnTo>
                  <a:lnTo>
                    <a:pt x="4" y="116"/>
                  </a:lnTo>
                  <a:lnTo>
                    <a:pt x="5" y="118"/>
                  </a:lnTo>
                  <a:lnTo>
                    <a:pt x="5" y="120"/>
                  </a:lnTo>
                  <a:lnTo>
                    <a:pt x="10" y="124"/>
                  </a:lnTo>
                  <a:lnTo>
                    <a:pt x="10" y="125"/>
                  </a:lnTo>
                  <a:lnTo>
                    <a:pt x="11" y="126"/>
                  </a:lnTo>
                  <a:lnTo>
                    <a:pt x="11" y="127"/>
                  </a:lnTo>
                  <a:lnTo>
                    <a:pt x="13" y="129"/>
                  </a:lnTo>
                  <a:lnTo>
                    <a:pt x="14" y="129"/>
                  </a:lnTo>
                  <a:lnTo>
                    <a:pt x="14" y="130"/>
                  </a:lnTo>
                  <a:lnTo>
                    <a:pt x="14" y="131"/>
                  </a:lnTo>
                  <a:lnTo>
                    <a:pt x="15" y="131"/>
                  </a:lnTo>
                  <a:lnTo>
                    <a:pt x="15" y="132"/>
                  </a:lnTo>
                  <a:lnTo>
                    <a:pt x="15" y="134"/>
                  </a:lnTo>
                  <a:lnTo>
                    <a:pt x="15" y="135"/>
                  </a:lnTo>
                  <a:lnTo>
                    <a:pt x="14" y="136"/>
                  </a:lnTo>
                  <a:lnTo>
                    <a:pt x="14" y="137"/>
                  </a:lnTo>
                  <a:lnTo>
                    <a:pt x="14" y="138"/>
                  </a:lnTo>
                  <a:lnTo>
                    <a:pt x="14" y="140"/>
                  </a:lnTo>
                  <a:lnTo>
                    <a:pt x="13" y="141"/>
                  </a:lnTo>
                  <a:lnTo>
                    <a:pt x="11" y="142"/>
                  </a:lnTo>
                  <a:lnTo>
                    <a:pt x="10" y="142"/>
                  </a:lnTo>
                  <a:lnTo>
                    <a:pt x="8" y="144"/>
                  </a:lnTo>
                  <a:lnTo>
                    <a:pt x="8" y="146"/>
                  </a:lnTo>
                  <a:lnTo>
                    <a:pt x="8" y="147"/>
                  </a:lnTo>
                  <a:lnTo>
                    <a:pt x="9" y="148"/>
                  </a:lnTo>
                  <a:lnTo>
                    <a:pt x="10" y="149"/>
                  </a:lnTo>
                  <a:lnTo>
                    <a:pt x="11" y="148"/>
                  </a:lnTo>
                  <a:lnTo>
                    <a:pt x="13" y="146"/>
                  </a:lnTo>
                  <a:lnTo>
                    <a:pt x="13" y="145"/>
                  </a:lnTo>
                  <a:lnTo>
                    <a:pt x="14" y="144"/>
                  </a:lnTo>
                  <a:lnTo>
                    <a:pt x="15" y="144"/>
                  </a:lnTo>
                  <a:lnTo>
                    <a:pt x="17" y="143"/>
                  </a:lnTo>
                  <a:lnTo>
                    <a:pt x="20" y="144"/>
                  </a:lnTo>
                  <a:lnTo>
                    <a:pt x="21" y="146"/>
                  </a:lnTo>
                  <a:lnTo>
                    <a:pt x="23" y="147"/>
                  </a:lnTo>
                  <a:lnTo>
                    <a:pt x="24" y="148"/>
                  </a:lnTo>
                  <a:lnTo>
                    <a:pt x="27" y="148"/>
                  </a:lnTo>
                  <a:lnTo>
                    <a:pt x="30" y="148"/>
                  </a:lnTo>
                  <a:lnTo>
                    <a:pt x="32" y="148"/>
                  </a:lnTo>
                  <a:lnTo>
                    <a:pt x="36" y="147"/>
                  </a:lnTo>
                  <a:lnTo>
                    <a:pt x="38" y="148"/>
                  </a:lnTo>
                  <a:lnTo>
                    <a:pt x="38" y="149"/>
                  </a:lnTo>
                  <a:lnTo>
                    <a:pt x="38" y="151"/>
                  </a:lnTo>
                  <a:lnTo>
                    <a:pt x="39" y="151"/>
                  </a:lnTo>
                  <a:lnTo>
                    <a:pt x="39" y="152"/>
                  </a:lnTo>
                  <a:lnTo>
                    <a:pt x="39" y="153"/>
                  </a:lnTo>
                  <a:lnTo>
                    <a:pt x="41" y="154"/>
                  </a:lnTo>
                  <a:lnTo>
                    <a:pt x="43" y="154"/>
                  </a:lnTo>
                  <a:lnTo>
                    <a:pt x="47" y="154"/>
                  </a:lnTo>
                  <a:lnTo>
                    <a:pt x="52" y="154"/>
                  </a:lnTo>
                  <a:lnTo>
                    <a:pt x="55" y="153"/>
                  </a:lnTo>
                  <a:lnTo>
                    <a:pt x="57" y="153"/>
                  </a:lnTo>
                  <a:lnTo>
                    <a:pt x="58" y="152"/>
                  </a:lnTo>
                  <a:lnTo>
                    <a:pt x="60" y="149"/>
                  </a:lnTo>
                  <a:lnTo>
                    <a:pt x="61" y="147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54" name="Freeform 1043"/>
            <p:cNvSpPr>
              <a:spLocks/>
            </p:cNvSpPr>
            <p:nvPr/>
          </p:nvSpPr>
          <p:spPr bwMode="auto">
            <a:xfrm>
              <a:off x="6966526" y="2179822"/>
              <a:ext cx="440261" cy="528313"/>
            </a:xfrm>
            <a:custGeom>
              <a:avLst/>
              <a:gdLst>
                <a:gd name="T0" fmla="*/ 2147483646 w 100"/>
                <a:gd name="T1" fmla="*/ 2147483646 h 120"/>
                <a:gd name="T2" fmla="*/ 2147483646 w 100"/>
                <a:gd name="T3" fmla="*/ 2147483646 h 120"/>
                <a:gd name="T4" fmla="*/ 2147483646 w 100"/>
                <a:gd name="T5" fmla="*/ 2147483646 h 120"/>
                <a:gd name="T6" fmla="*/ 2147483646 w 100"/>
                <a:gd name="T7" fmla="*/ 2147483646 h 120"/>
                <a:gd name="T8" fmla="*/ 2147483646 w 100"/>
                <a:gd name="T9" fmla="*/ 2147483646 h 120"/>
                <a:gd name="T10" fmla="*/ 2147483646 w 100"/>
                <a:gd name="T11" fmla="*/ 2147483646 h 120"/>
                <a:gd name="T12" fmla="*/ 2147483646 w 100"/>
                <a:gd name="T13" fmla="*/ 2147483646 h 120"/>
                <a:gd name="T14" fmla="*/ 2147483646 w 100"/>
                <a:gd name="T15" fmla="*/ 2147483646 h 120"/>
                <a:gd name="T16" fmla="*/ 2147483646 w 100"/>
                <a:gd name="T17" fmla="*/ 2147483646 h 120"/>
                <a:gd name="T18" fmla="*/ 2147483646 w 100"/>
                <a:gd name="T19" fmla="*/ 2147483646 h 120"/>
                <a:gd name="T20" fmla="*/ 2147483646 w 100"/>
                <a:gd name="T21" fmla="*/ 2147483646 h 120"/>
                <a:gd name="T22" fmla="*/ 2147483646 w 100"/>
                <a:gd name="T23" fmla="*/ 2147483646 h 120"/>
                <a:gd name="T24" fmla="*/ 2147483646 w 100"/>
                <a:gd name="T25" fmla="*/ 2147483646 h 120"/>
                <a:gd name="T26" fmla="*/ 2147483646 w 100"/>
                <a:gd name="T27" fmla="*/ 2147483646 h 120"/>
                <a:gd name="T28" fmla="*/ 2147483646 w 100"/>
                <a:gd name="T29" fmla="*/ 2147483646 h 120"/>
                <a:gd name="T30" fmla="*/ 2147483646 w 100"/>
                <a:gd name="T31" fmla="*/ 2147483646 h 120"/>
                <a:gd name="T32" fmla="*/ 2147483646 w 100"/>
                <a:gd name="T33" fmla="*/ 2147483646 h 120"/>
                <a:gd name="T34" fmla="*/ 2147483646 w 100"/>
                <a:gd name="T35" fmla="*/ 2147483646 h 120"/>
                <a:gd name="T36" fmla="*/ 2147483646 w 100"/>
                <a:gd name="T37" fmla="*/ 2147483646 h 120"/>
                <a:gd name="T38" fmla="*/ 2147483646 w 100"/>
                <a:gd name="T39" fmla="*/ 2147483646 h 120"/>
                <a:gd name="T40" fmla="*/ 2147483646 w 100"/>
                <a:gd name="T41" fmla="*/ 2147483646 h 120"/>
                <a:gd name="T42" fmla="*/ 2147483646 w 100"/>
                <a:gd name="T43" fmla="*/ 2147483646 h 120"/>
                <a:gd name="T44" fmla="*/ 2147483646 w 100"/>
                <a:gd name="T45" fmla="*/ 2147483646 h 120"/>
                <a:gd name="T46" fmla="*/ 2147483646 w 100"/>
                <a:gd name="T47" fmla="*/ 2147483646 h 120"/>
                <a:gd name="T48" fmla="*/ 2147483646 w 100"/>
                <a:gd name="T49" fmla="*/ 2147483646 h 120"/>
                <a:gd name="T50" fmla="*/ 2147483646 w 100"/>
                <a:gd name="T51" fmla="*/ 2147483646 h 120"/>
                <a:gd name="T52" fmla="*/ 2147483646 w 100"/>
                <a:gd name="T53" fmla="*/ 2147483646 h 120"/>
                <a:gd name="T54" fmla="*/ 2147483646 w 100"/>
                <a:gd name="T55" fmla="*/ 2147483646 h 120"/>
                <a:gd name="T56" fmla="*/ 2147483646 w 100"/>
                <a:gd name="T57" fmla="*/ 2147483646 h 120"/>
                <a:gd name="T58" fmla="*/ 2147483646 w 100"/>
                <a:gd name="T59" fmla="*/ 2147483646 h 120"/>
                <a:gd name="T60" fmla="*/ 2147483646 w 100"/>
                <a:gd name="T61" fmla="*/ 2147483646 h 120"/>
                <a:gd name="T62" fmla="*/ 2147483646 w 100"/>
                <a:gd name="T63" fmla="*/ 2147483646 h 120"/>
                <a:gd name="T64" fmla="*/ 2147483646 w 100"/>
                <a:gd name="T65" fmla="*/ 2147483646 h 120"/>
                <a:gd name="T66" fmla="*/ 2147483646 w 100"/>
                <a:gd name="T67" fmla="*/ 2147483646 h 120"/>
                <a:gd name="T68" fmla="*/ 2147483646 w 100"/>
                <a:gd name="T69" fmla="*/ 2147483646 h 120"/>
                <a:gd name="T70" fmla="*/ 2147483646 w 100"/>
                <a:gd name="T71" fmla="*/ 2147483646 h 120"/>
                <a:gd name="T72" fmla="*/ 2147483646 w 100"/>
                <a:gd name="T73" fmla="*/ 2147483646 h 120"/>
                <a:gd name="T74" fmla="*/ 2147483646 w 100"/>
                <a:gd name="T75" fmla="*/ 2147483646 h 120"/>
                <a:gd name="T76" fmla="*/ 2147483646 w 100"/>
                <a:gd name="T77" fmla="*/ 2147483646 h 120"/>
                <a:gd name="T78" fmla="*/ 2147483646 w 100"/>
                <a:gd name="T79" fmla="*/ 2147483646 h 120"/>
                <a:gd name="T80" fmla="*/ 2147483646 w 100"/>
                <a:gd name="T81" fmla="*/ 2147483646 h 120"/>
                <a:gd name="T82" fmla="*/ 2147483646 w 100"/>
                <a:gd name="T83" fmla="*/ 2147483646 h 120"/>
                <a:gd name="T84" fmla="*/ 2147483646 w 100"/>
                <a:gd name="T85" fmla="*/ 2147483646 h 120"/>
                <a:gd name="T86" fmla="*/ 2147483646 w 100"/>
                <a:gd name="T87" fmla="*/ 2147483646 h 120"/>
                <a:gd name="T88" fmla="*/ 2147483646 w 100"/>
                <a:gd name="T89" fmla="*/ 2147483646 h 120"/>
                <a:gd name="T90" fmla="*/ 2147483646 w 100"/>
                <a:gd name="T91" fmla="*/ 2147483646 h 120"/>
                <a:gd name="T92" fmla="*/ 2147483646 w 100"/>
                <a:gd name="T93" fmla="*/ 2147483646 h 120"/>
                <a:gd name="T94" fmla="*/ 2147483646 w 100"/>
                <a:gd name="T95" fmla="*/ 2147483646 h 120"/>
                <a:gd name="T96" fmla="*/ 2147483646 w 100"/>
                <a:gd name="T97" fmla="*/ 0 h 120"/>
                <a:gd name="T98" fmla="*/ 2147483646 w 100"/>
                <a:gd name="T99" fmla="*/ 2147483646 h 120"/>
                <a:gd name="T100" fmla="*/ 2147483646 w 100"/>
                <a:gd name="T101" fmla="*/ 2147483646 h 120"/>
                <a:gd name="T102" fmla="*/ 2147483646 w 100"/>
                <a:gd name="T103" fmla="*/ 2147483646 h 120"/>
                <a:gd name="T104" fmla="*/ 2147483646 w 100"/>
                <a:gd name="T105" fmla="*/ 2147483646 h 120"/>
                <a:gd name="T106" fmla="*/ 2147483646 w 100"/>
                <a:gd name="T107" fmla="*/ 2147483646 h 120"/>
                <a:gd name="T108" fmla="*/ 2147483646 w 100"/>
                <a:gd name="T109" fmla="*/ 2147483646 h 120"/>
                <a:gd name="T110" fmla="*/ 2147483646 w 100"/>
                <a:gd name="T111" fmla="*/ 2147483646 h 12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00" h="120">
                  <a:moveTo>
                    <a:pt x="26" y="11"/>
                  </a:moveTo>
                  <a:lnTo>
                    <a:pt x="25" y="14"/>
                  </a:lnTo>
                  <a:lnTo>
                    <a:pt x="24" y="15"/>
                  </a:lnTo>
                  <a:lnTo>
                    <a:pt x="21" y="20"/>
                  </a:lnTo>
                  <a:lnTo>
                    <a:pt x="23" y="20"/>
                  </a:lnTo>
                  <a:lnTo>
                    <a:pt x="24" y="21"/>
                  </a:lnTo>
                  <a:lnTo>
                    <a:pt x="25" y="21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31" y="23"/>
                  </a:lnTo>
                  <a:lnTo>
                    <a:pt x="33" y="24"/>
                  </a:lnTo>
                  <a:lnTo>
                    <a:pt x="34" y="25"/>
                  </a:lnTo>
                  <a:lnTo>
                    <a:pt x="36" y="25"/>
                  </a:lnTo>
                  <a:lnTo>
                    <a:pt x="36" y="26"/>
                  </a:lnTo>
                  <a:lnTo>
                    <a:pt x="36" y="27"/>
                  </a:lnTo>
                  <a:lnTo>
                    <a:pt x="37" y="28"/>
                  </a:lnTo>
                  <a:lnTo>
                    <a:pt x="38" y="29"/>
                  </a:lnTo>
                  <a:lnTo>
                    <a:pt x="38" y="30"/>
                  </a:lnTo>
                  <a:lnTo>
                    <a:pt x="38" y="32"/>
                  </a:lnTo>
                  <a:lnTo>
                    <a:pt x="37" y="32"/>
                  </a:lnTo>
                  <a:lnTo>
                    <a:pt x="36" y="28"/>
                  </a:lnTo>
                  <a:lnTo>
                    <a:pt x="32" y="28"/>
                  </a:lnTo>
                  <a:lnTo>
                    <a:pt x="31" y="30"/>
                  </a:lnTo>
                  <a:lnTo>
                    <a:pt x="29" y="31"/>
                  </a:lnTo>
                  <a:lnTo>
                    <a:pt x="29" y="32"/>
                  </a:lnTo>
                  <a:lnTo>
                    <a:pt x="29" y="33"/>
                  </a:lnTo>
                  <a:lnTo>
                    <a:pt x="30" y="34"/>
                  </a:lnTo>
                  <a:lnTo>
                    <a:pt x="31" y="35"/>
                  </a:lnTo>
                  <a:lnTo>
                    <a:pt x="31" y="36"/>
                  </a:lnTo>
                  <a:lnTo>
                    <a:pt x="29" y="38"/>
                  </a:lnTo>
                  <a:lnTo>
                    <a:pt x="28" y="37"/>
                  </a:lnTo>
                  <a:lnTo>
                    <a:pt x="27" y="36"/>
                  </a:lnTo>
                  <a:lnTo>
                    <a:pt x="25" y="36"/>
                  </a:lnTo>
                  <a:lnTo>
                    <a:pt x="25" y="35"/>
                  </a:lnTo>
                  <a:lnTo>
                    <a:pt x="24" y="34"/>
                  </a:lnTo>
                  <a:lnTo>
                    <a:pt x="23" y="33"/>
                  </a:lnTo>
                  <a:lnTo>
                    <a:pt x="22" y="34"/>
                  </a:lnTo>
                  <a:lnTo>
                    <a:pt x="20" y="35"/>
                  </a:lnTo>
                  <a:lnTo>
                    <a:pt x="19" y="36"/>
                  </a:lnTo>
                  <a:lnTo>
                    <a:pt x="19" y="39"/>
                  </a:lnTo>
                  <a:lnTo>
                    <a:pt x="19" y="44"/>
                  </a:lnTo>
                  <a:lnTo>
                    <a:pt x="19" y="46"/>
                  </a:lnTo>
                  <a:lnTo>
                    <a:pt x="18" y="46"/>
                  </a:lnTo>
                  <a:lnTo>
                    <a:pt x="17" y="47"/>
                  </a:lnTo>
                  <a:lnTo>
                    <a:pt x="16" y="46"/>
                  </a:lnTo>
                  <a:lnTo>
                    <a:pt x="15" y="46"/>
                  </a:lnTo>
                  <a:lnTo>
                    <a:pt x="14" y="47"/>
                  </a:lnTo>
                  <a:lnTo>
                    <a:pt x="12" y="47"/>
                  </a:lnTo>
                  <a:lnTo>
                    <a:pt x="11" y="46"/>
                  </a:lnTo>
                  <a:lnTo>
                    <a:pt x="11" y="45"/>
                  </a:lnTo>
                  <a:lnTo>
                    <a:pt x="10" y="45"/>
                  </a:lnTo>
                  <a:lnTo>
                    <a:pt x="8" y="45"/>
                  </a:lnTo>
                  <a:lnTo>
                    <a:pt x="7" y="46"/>
                  </a:lnTo>
                  <a:lnTo>
                    <a:pt x="7" y="47"/>
                  </a:lnTo>
                  <a:lnTo>
                    <a:pt x="7" y="48"/>
                  </a:lnTo>
                  <a:lnTo>
                    <a:pt x="7" y="49"/>
                  </a:lnTo>
                  <a:lnTo>
                    <a:pt x="7" y="50"/>
                  </a:lnTo>
                  <a:lnTo>
                    <a:pt x="7" y="52"/>
                  </a:lnTo>
                  <a:lnTo>
                    <a:pt x="7" y="53"/>
                  </a:lnTo>
                  <a:lnTo>
                    <a:pt x="5" y="55"/>
                  </a:lnTo>
                  <a:lnTo>
                    <a:pt x="4" y="56"/>
                  </a:lnTo>
                  <a:lnTo>
                    <a:pt x="3" y="57"/>
                  </a:lnTo>
                  <a:lnTo>
                    <a:pt x="3" y="59"/>
                  </a:lnTo>
                  <a:lnTo>
                    <a:pt x="2" y="59"/>
                  </a:lnTo>
                  <a:lnTo>
                    <a:pt x="2" y="60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2"/>
                  </a:lnTo>
                  <a:lnTo>
                    <a:pt x="1" y="63"/>
                  </a:lnTo>
                  <a:lnTo>
                    <a:pt x="2" y="63"/>
                  </a:lnTo>
                  <a:lnTo>
                    <a:pt x="4" y="63"/>
                  </a:lnTo>
                  <a:lnTo>
                    <a:pt x="4" y="64"/>
                  </a:lnTo>
                  <a:lnTo>
                    <a:pt x="4" y="65"/>
                  </a:lnTo>
                  <a:lnTo>
                    <a:pt x="2" y="67"/>
                  </a:lnTo>
                  <a:lnTo>
                    <a:pt x="2" y="69"/>
                  </a:lnTo>
                  <a:lnTo>
                    <a:pt x="2" y="70"/>
                  </a:lnTo>
                  <a:lnTo>
                    <a:pt x="1" y="70"/>
                  </a:lnTo>
                  <a:lnTo>
                    <a:pt x="1" y="71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5" y="71"/>
                  </a:lnTo>
                  <a:lnTo>
                    <a:pt x="6" y="71"/>
                  </a:lnTo>
                  <a:lnTo>
                    <a:pt x="7" y="71"/>
                  </a:lnTo>
                  <a:lnTo>
                    <a:pt x="7" y="72"/>
                  </a:lnTo>
                  <a:lnTo>
                    <a:pt x="7" y="73"/>
                  </a:lnTo>
                  <a:lnTo>
                    <a:pt x="8" y="73"/>
                  </a:lnTo>
                  <a:lnTo>
                    <a:pt x="9" y="74"/>
                  </a:lnTo>
                  <a:lnTo>
                    <a:pt x="10" y="75"/>
                  </a:lnTo>
                  <a:lnTo>
                    <a:pt x="11" y="74"/>
                  </a:lnTo>
                  <a:lnTo>
                    <a:pt x="12" y="74"/>
                  </a:lnTo>
                  <a:lnTo>
                    <a:pt x="13" y="74"/>
                  </a:lnTo>
                  <a:lnTo>
                    <a:pt x="14" y="73"/>
                  </a:lnTo>
                  <a:lnTo>
                    <a:pt x="14" y="74"/>
                  </a:lnTo>
                  <a:lnTo>
                    <a:pt x="14" y="76"/>
                  </a:lnTo>
                  <a:lnTo>
                    <a:pt x="13" y="77"/>
                  </a:lnTo>
                  <a:lnTo>
                    <a:pt x="13" y="78"/>
                  </a:lnTo>
                  <a:lnTo>
                    <a:pt x="16" y="79"/>
                  </a:lnTo>
                  <a:lnTo>
                    <a:pt x="17" y="79"/>
                  </a:lnTo>
                  <a:lnTo>
                    <a:pt x="19" y="79"/>
                  </a:lnTo>
                  <a:lnTo>
                    <a:pt x="20" y="79"/>
                  </a:lnTo>
                  <a:lnTo>
                    <a:pt x="20" y="81"/>
                  </a:lnTo>
                  <a:lnTo>
                    <a:pt x="20" y="83"/>
                  </a:lnTo>
                  <a:lnTo>
                    <a:pt x="19" y="84"/>
                  </a:lnTo>
                  <a:lnTo>
                    <a:pt x="18" y="86"/>
                  </a:lnTo>
                  <a:lnTo>
                    <a:pt x="16" y="87"/>
                  </a:lnTo>
                  <a:lnTo>
                    <a:pt x="16" y="89"/>
                  </a:lnTo>
                  <a:lnTo>
                    <a:pt x="14" y="90"/>
                  </a:lnTo>
                  <a:lnTo>
                    <a:pt x="15" y="91"/>
                  </a:lnTo>
                  <a:lnTo>
                    <a:pt x="16" y="92"/>
                  </a:lnTo>
                  <a:lnTo>
                    <a:pt x="19" y="95"/>
                  </a:lnTo>
                  <a:lnTo>
                    <a:pt x="20" y="96"/>
                  </a:lnTo>
                  <a:lnTo>
                    <a:pt x="20" y="97"/>
                  </a:lnTo>
                  <a:lnTo>
                    <a:pt x="21" y="98"/>
                  </a:lnTo>
                  <a:lnTo>
                    <a:pt x="21" y="99"/>
                  </a:lnTo>
                  <a:lnTo>
                    <a:pt x="21" y="100"/>
                  </a:lnTo>
                  <a:lnTo>
                    <a:pt x="21" y="101"/>
                  </a:lnTo>
                  <a:lnTo>
                    <a:pt x="22" y="101"/>
                  </a:lnTo>
                  <a:lnTo>
                    <a:pt x="23" y="102"/>
                  </a:lnTo>
                  <a:lnTo>
                    <a:pt x="23" y="103"/>
                  </a:lnTo>
                  <a:lnTo>
                    <a:pt x="25" y="105"/>
                  </a:lnTo>
                  <a:lnTo>
                    <a:pt x="25" y="107"/>
                  </a:lnTo>
                  <a:lnTo>
                    <a:pt x="25" y="109"/>
                  </a:lnTo>
                  <a:lnTo>
                    <a:pt x="25" y="111"/>
                  </a:lnTo>
                  <a:lnTo>
                    <a:pt x="28" y="113"/>
                  </a:lnTo>
                  <a:lnTo>
                    <a:pt x="30" y="114"/>
                  </a:lnTo>
                  <a:lnTo>
                    <a:pt x="31" y="114"/>
                  </a:lnTo>
                  <a:lnTo>
                    <a:pt x="32" y="113"/>
                  </a:lnTo>
                  <a:lnTo>
                    <a:pt x="33" y="113"/>
                  </a:lnTo>
                  <a:lnTo>
                    <a:pt x="33" y="114"/>
                  </a:lnTo>
                  <a:lnTo>
                    <a:pt x="34" y="115"/>
                  </a:lnTo>
                  <a:lnTo>
                    <a:pt x="34" y="116"/>
                  </a:lnTo>
                  <a:lnTo>
                    <a:pt x="35" y="117"/>
                  </a:lnTo>
                  <a:lnTo>
                    <a:pt x="35" y="120"/>
                  </a:lnTo>
                  <a:lnTo>
                    <a:pt x="36" y="119"/>
                  </a:lnTo>
                  <a:lnTo>
                    <a:pt x="37" y="119"/>
                  </a:lnTo>
                  <a:lnTo>
                    <a:pt x="39" y="118"/>
                  </a:lnTo>
                  <a:lnTo>
                    <a:pt x="40" y="117"/>
                  </a:lnTo>
                  <a:lnTo>
                    <a:pt x="40" y="115"/>
                  </a:lnTo>
                  <a:lnTo>
                    <a:pt x="43" y="113"/>
                  </a:lnTo>
                  <a:lnTo>
                    <a:pt x="44" y="112"/>
                  </a:lnTo>
                  <a:lnTo>
                    <a:pt x="47" y="109"/>
                  </a:lnTo>
                  <a:lnTo>
                    <a:pt x="51" y="108"/>
                  </a:lnTo>
                  <a:lnTo>
                    <a:pt x="50" y="106"/>
                  </a:lnTo>
                  <a:lnTo>
                    <a:pt x="50" y="104"/>
                  </a:lnTo>
                  <a:lnTo>
                    <a:pt x="51" y="103"/>
                  </a:lnTo>
                  <a:lnTo>
                    <a:pt x="53" y="102"/>
                  </a:lnTo>
                  <a:lnTo>
                    <a:pt x="54" y="102"/>
                  </a:lnTo>
                  <a:lnTo>
                    <a:pt x="54" y="101"/>
                  </a:lnTo>
                  <a:lnTo>
                    <a:pt x="54" y="99"/>
                  </a:lnTo>
                  <a:lnTo>
                    <a:pt x="54" y="98"/>
                  </a:lnTo>
                  <a:lnTo>
                    <a:pt x="56" y="98"/>
                  </a:lnTo>
                  <a:lnTo>
                    <a:pt x="58" y="99"/>
                  </a:lnTo>
                  <a:lnTo>
                    <a:pt x="60" y="99"/>
                  </a:lnTo>
                  <a:lnTo>
                    <a:pt x="60" y="98"/>
                  </a:lnTo>
                  <a:lnTo>
                    <a:pt x="61" y="98"/>
                  </a:lnTo>
                  <a:lnTo>
                    <a:pt x="61" y="97"/>
                  </a:lnTo>
                  <a:lnTo>
                    <a:pt x="61" y="95"/>
                  </a:lnTo>
                  <a:lnTo>
                    <a:pt x="62" y="92"/>
                  </a:lnTo>
                  <a:lnTo>
                    <a:pt x="64" y="90"/>
                  </a:lnTo>
                  <a:lnTo>
                    <a:pt x="66" y="89"/>
                  </a:lnTo>
                  <a:lnTo>
                    <a:pt x="67" y="89"/>
                  </a:lnTo>
                  <a:lnTo>
                    <a:pt x="69" y="89"/>
                  </a:lnTo>
                  <a:lnTo>
                    <a:pt x="69" y="88"/>
                  </a:lnTo>
                  <a:lnTo>
                    <a:pt x="68" y="84"/>
                  </a:lnTo>
                  <a:lnTo>
                    <a:pt x="69" y="83"/>
                  </a:lnTo>
                  <a:lnTo>
                    <a:pt x="70" y="80"/>
                  </a:lnTo>
                  <a:lnTo>
                    <a:pt x="69" y="79"/>
                  </a:lnTo>
                  <a:lnTo>
                    <a:pt x="69" y="80"/>
                  </a:lnTo>
                  <a:lnTo>
                    <a:pt x="69" y="79"/>
                  </a:lnTo>
                  <a:lnTo>
                    <a:pt x="68" y="79"/>
                  </a:lnTo>
                  <a:lnTo>
                    <a:pt x="67" y="80"/>
                  </a:lnTo>
                  <a:lnTo>
                    <a:pt x="66" y="82"/>
                  </a:lnTo>
                  <a:lnTo>
                    <a:pt x="65" y="82"/>
                  </a:lnTo>
                  <a:lnTo>
                    <a:pt x="64" y="81"/>
                  </a:lnTo>
                  <a:lnTo>
                    <a:pt x="64" y="80"/>
                  </a:lnTo>
                  <a:lnTo>
                    <a:pt x="64" y="79"/>
                  </a:lnTo>
                  <a:lnTo>
                    <a:pt x="64" y="76"/>
                  </a:lnTo>
                  <a:lnTo>
                    <a:pt x="67" y="75"/>
                  </a:lnTo>
                  <a:lnTo>
                    <a:pt x="70" y="73"/>
                  </a:lnTo>
                  <a:lnTo>
                    <a:pt x="70" y="72"/>
                  </a:lnTo>
                  <a:lnTo>
                    <a:pt x="72" y="70"/>
                  </a:lnTo>
                  <a:lnTo>
                    <a:pt x="73" y="67"/>
                  </a:lnTo>
                  <a:lnTo>
                    <a:pt x="73" y="66"/>
                  </a:lnTo>
                  <a:lnTo>
                    <a:pt x="72" y="66"/>
                  </a:lnTo>
                  <a:lnTo>
                    <a:pt x="71" y="66"/>
                  </a:lnTo>
                  <a:lnTo>
                    <a:pt x="70" y="67"/>
                  </a:lnTo>
                  <a:lnTo>
                    <a:pt x="69" y="67"/>
                  </a:lnTo>
                  <a:lnTo>
                    <a:pt x="69" y="66"/>
                  </a:lnTo>
                  <a:lnTo>
                    <a:pt x="69" y="60"/>
                  </a:lnTo>
                  <a:lnTo>
                    <a:pt x="71" y="60"/>
                  </a:lnTo>
                  <a:lnTo>
                    <a:pt x="81" y="62"/>
                  </a:lnTo>
                  <a:lnTo>
                    <a:pt x="85" y="62"/>
                  </a:lnTo>
                  <a:lnTo>
                    <a:pt x="86" y="54"/>
                  </a:lnTo>
                  <a:lnTo>
                    <a:pt x="85" y="53"/>
                  </a:lnTo>
                  <a:lnTo>
                    <a:pt x="84" y="52"/>
                  </a:lnTo>
                  <a:lnTo>
                    <a:pt x="84" y="51"/>
                  </a:lnTo>
                  <a:lnTo>
                    <a:pt x="81" y="50"/>
                  </a:lnTo>
                  <a:lnTo>
                    <a:pt x="81" y="47"/>
                  </a:lnTo>
                  <a:lnTo>
                    <a:pt x="84" y="46"/>
                  </a:lnTo>
                  <a:lnTo>
                    <a:pt x="85" y="42"/>
                  </a:lnTo>
                  <a:lnTo>
                    <a:pt x="86" y="34"/>
                  </a:lnTo>
                  <a:lnTo>
                    <a:pt x="86" y="32"/>
                  </a:lnTo>
                  <a:lnTo>
                    <a:pt x="87" y="28"/>
                  </a:lnTo>
                  <a:lnTo>
                    <a:pt x="87" y="24"/>
                  </a:lnTo>
                  <a:lnTo>
                    <a:pt x="86" y="22"/>
                  </a:lnTo>
                  <a:lnTo>
                    <a:pt x="86" y="21"/>
                  </a:lnTo>
                  <a:lnTo>
                    <a:pt x="87" y="20"/>
                  </a:lnTo>
                  <a:lnTo>
                    <a:pt x="88" y="19"/>
                  </a:lnTo>
                  <a:lnTo>
                    <a:pt x="92" y="20"/>
                  </a:lnTo>
                  <a:lnTo>
                    <a:pt x="100" y="22"/>
                  </a:lnTo>
                  <a:lnTo>
                    <a:pt x="100" y="20"/>
                  </a:lnTo>
                  <a:lnTo>
                    <a:pt x="99" y="18"/>
                  </a:lnTo>
                  <a:lnTo>
                    <a:pt x="98" y="18"/>
                  </a:lnTo>
                  <a:lnTo>
                    <a:pt x="95" y="17"/>
                  </a:lnTo>
                  <a:lnTo>
                    <a:pt x="94" y="16"/>
                  </a:lnTo>
                  <a:lnTo>
                    <a:pt x="94" y="14"/>
                  </a:lnTo>
                  <a:lnTo>
                    <a:pt x="95" y="13"/>
                  </a:lnTo>
                  <a:lnTo>
                    <a:pt x="94" y="12"/>
                  </a:lnTo>
                  <a:lnTo>
                    <a:pt x="93" y="11"/>
                  </a:lnTo>
                  <a:lnTo>
                    <a:pt x="91" y="10"/>
                  </a:lnTo>
                  <a:lnTo>
                    <a:pt x="90" y="9"/>
                  </a:lnTo>
                  <a:lnTo>
                    <a:pt x="88" y="8"/>
                  </a:lnTo>
                  <a:lnTo>
                    <a:pt x="83" y="3"/>
                  </a:lnTo>
                  <a:lnTo>
                    <a:pt x="82" y="0"/>
                  </a:lnTo>
                  <a:lnTo>
                    <a:pt x="80" y="2"/>
                  </a:lnTo>
                  <a:lnTo>
                    <a:pt x="79" y="2"/>
                  </a:lnTo>
                  <a:lnTo>
                    <a:pt x="74" y="1"/>
                  </a:lnTo>
                  <a:lnTo>
                    <a:pt x="73" y="2"/>
                  </a:lnTo>
                  <a:lnTo>
                    <a:pt x="73" y="4"/>
                  </a:lnTo>
                  <a:lnTo>
                    <a:pt x="72" y="5"/>
                  </a:lnTo>
                  <a:lnTo>
                    <a:pt x="69" y="8"/>
                  </a:lnTo>
                  <a:lnTo>
                    <a:pt x="66" y="9"/>
                  </a:lnTo>
                  <a:lnTo>
                    <a:pt x="64" y="9"/>
                  </a:lnTo>
                  <a:lnTo>
                    <a:pt x="63" y="9"/>
                  </a:lnTo>
                  <a:lnTo>
                    <a:pt x="61" y="11"/>
                  </a:lnTo>
                  <a:lnTo>
                    <a:pt x="61" y="12"/>
                  </a:lnTo>
                  <a:lnTo>
                    <a:pt x="59" y="13"/>
                  </a:lnTo>
                  <a:lnTo>
                    <a:pt x="57" y="14"/>
                  </a:lnTo>
                  <a:lnTo>
                    <a:pt x="55" y="14"/>
                  </a:lnTo>
                  <a:lnTo>
                    <a:pt x="54" y="14"/>
                  </a:lnTo>
                  <a:lnTo>
                    <a:pt x="52" y="15"/>
                  </a:lnTo>
                  <a:lnTo>
                    <a:pt x="51" y="16"/>
                  </a:lnTo>
                  <a:lnTo>
                    <a:pt x="49" y="16"/>
                  </a:lnTo>
                  <a:lnTo>
                    <a:pt x="47" y="16"/>
                  </a:lnTo>
                  <a:lnTo>
                    <a:pt x="45" y="16"/>
                  </a:lnTo>
                  <a:lnTo>
                    <a:pt x="42" y="17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39" y="17"/>
                  </a:lnTo>
                  <a:lnTo>
                    <a:pt x="38" y="17"/>
                  </a:lnTo>
                  <a:lnTo>
                    <a:pt x="37" y="18"/>
                  </a:lnTo>
                  <a:lnTo>
                    <a:pt x="37" y="19"/>
                  </a:lnTo>
                  <a:lnTo>
                    <a:pt x="36" y="19"/>
                  </a:lnTo>
                  <a:lnTo>
                    <a:pt x="35" y="18"/>
                  </a:lnTo>
                  <a:lnTo>
                    <a:pt x="33" y="16"/>
                  </a:lnTo>
                  <a:lnTo>
                    <a:pt x="31" y="15"/>
                  </a:lnTo>
                  <a:lnTo>
                    <a:pt x="26" y="11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55" name="Freeform 1044"/>
            <p:cNvSpPr>
              <a:spLocks/>
            </p:cNvSpPr>
            <p:nvPr/>
          </p:nvSpPr>
          <p:spPr bwMode="auto">
            <a:xfrm>
              <a:off x="7103006" y="3126382"/>
              <a:ext cx="413845" cy="347805"/>
            </a:xfrm>
            <a:custGeom>
              <a:avLst/>
              <a:gdLst>
                <a:gd name="T0" fmla="*/ 2147483646 w 94"/>
                <a:gd name="T1" fmla="*/ 2147483646 h 79"/>
                <a:gd name="T2" fmla="*/ 2147483646 w 94"/>
                <a:gd name="T3" fmla="*/ 2147483646 h 79"/>
                <a:gd name="T4" fmla="*/ 2147483646 w 94"/>
                <a:gd name="T5" fmla="*/ 2147483646 h 79"/>
                <a:gd name="T6" fmla="*/ 2147483646 w 94"/>
                <a:gd name="T7" fmla="*/ 2147483646 h 79"/>
                <a:gd name="T8" fmla="*/ 2147483646 w 94"/>
                <a:gd name="T9" fmla="*/ 2147483646 h 79"/>
                <a:gd name="T10" fmla="*/ 2147483646 w 94"/>
                <a:gd name="T11" fmla="*/ 2147483646 h 79"/>
                <a:gd name="T12" fmla="*/ 2147483646 w 94"/>
                <a:gd name="T13" fmla="*/ 2147483646 h 79"/>
                <a:gd name="T14" fmla="*/ 2147483646 w 94"/>
                <a:gd name="T15" fmla="*/ 2147483646 h 79"/>
                <a:gd name="T16" fmla="*/ 2147483646 w 94"/>
                <a:gd name="T17" fmla="*/ 2147483646 h 79"/>
                <a:gd name="T18" fmla="*/ 2147483646 w 94"/>
                <a:gd name="T19" fmla="*/ 2147483646 h 79"/>
                <a:gd name="T20" fmla="*/ 2147483646 w 94"/>
                <a:gd name="T21" fmla="*/ 2147483646 h 79"/>
                <a:gd name="T22" fmla="*/ 2147483646 w 94"/>
                <a:gd name="T23" fmla="*/ 2147483646 h 79"/>
                <a:gd name="T24" fmla="*/ 2147483646 w 94"/>
                <a:gd name="T25" fmla="*/ 2147483646 h 79"/>
                <a:gd name="T26" fmla="*/ 2147483646 w 94"/>
                <a:gd name="T27" fmla="*/ 2147483646 h 79"/>
                <a:gd name="T28" fmla="*/ 2147483646 w 94"/>
                <a:gd name="T29" fmla="*/ 2147483646 h 79"/>
                <a:gd name="T30" fmla="*/ 2147483646 w 94"/>
                <a:gd name="T31" fmla="*/ 2147483646 h 79"/>
                <a:gd name="T32" fmla="*/ 2147483646 w 94"/>
                <a:gd name="T33" fmla="*/ 2147483646 h 79"/>
                <a:gd name="T34" fmla="*/ 2147483646 w 94"/>
                <a:gd name="T35" fmla="*/ 2147483646 h 79"/>
                <a:gd name="T36" fmla="*/ 2147483646 w 94"/>
                <a:gd name="T37" fmla="*/ 2147483646 h 79"/>
                <a:gd name="T38" fmla="*/ 2147483646 w 94"/>
                <a:gd name="T39" fmla="*/ 2147483646 h 79"/>
                <a:gd name="T40" fmla="*/ 2147483646 w 94"/>
                <a:gd name="T41" fmla="*/ 2147483646 h 79"/>
                <a:gd name="T42" fmla="*/ 2147483646 w 94"/>
                <a:gd name="T43" fmla="*/ 2147483646 h 79"/>
                <a:gd name="T44" fmla="*/ 2147483646 w 94"/>
                <a:gd name="T45" fmla="*/ 2147483646 h 79"/>
                <a:gd name="T46" fmla="*/ 2147483646 w 94"/>
                <a:gd name="T47" fmla="*/ 2147483646 h 79"/>
                <a:gd name="T48" fmla="*/ 2147483646 w 94"/>
                <a:gd name="T49" fmla="*/ 2147483646 h 79"/>
                <a:gd name="T50" fmla="*/ 2147483646 w 94"/>
                <a:gd name="T51" fmla="*/ 2147483646 h 79"/>
                <a:gd name="T52" fmla="*/ 2147483646 w 94"/>
                <a:gd name="T53" fmla="*/ 2147483646 h 79"/>
                <a:gd name="T54" fmla="*/ 2147483646 w 94"/>
                <a:gd name="T55" fmla="*/ 2147483646 h 79"/>
                <a:gd name="T56" fmla="*/ 2147483646 w 94"/>
                <a:gd name="T57" fmla="*/ 2147483646 h 79"/>
                <a:gd name="T58" fmla="*/ 2147483646 w 94"/>
                <a:gd name="T59" fmla="*/ 2147483646 h 79"/>
                <a:gd name="T60" fmla="*/ 2147483646 w 94"/>
                <a:gd name="T61" fmla="*/ 2147483646 h 79"/>
                <a:gd name="T62" fmla="*/ 2147483646 w 94"/>
                <a:gd name="T63" fmla="*/ 2147483646 h 79"/>
                <a:gd name="T64" fmla="*/ 0 w 94"/>
                <a:gd name="T65" fmla="*/ 2147483646 h 79"/>
                <a:gd name="T66" fmla="*/ 2147483646 w 94"/>
                <a:gd name="T67" fmla="*/ 2147483646 h 79"/>
                <a:gd name="T68" fmla="*/ 2147483646 w 94"/>
                <a:gd name="T69" fmla="*/ 2147483646 h 79"/>
                <a:gd name="T70" fmla="*/ 2147483646 w 94"/>
                <a:gd name="T71" fmla="*/ 2147483646 h 79"/>
                <a:gd name="T72" fmla="*/ 2147483646 w 94"/>
                <a:gd name="T73" fmla="*/ 2147483646 h 79"/>
                <a:gd name="T74" fmla="*/ 2147483646 w 94"/>
                <a:gd name="T75" fmla="*/ 2147483646 h 79"/>
                <a:gd name="T76" fmla="*/ 2147483646 w 94"/>
                <a:gd name="T77" fmla="*/ 2147483646 h 79"/>
                <a:gd name="T78" fmla="*/ 2147483646 w 94"/>
                <a:gd name="T79" fmla="*/ 2147483646 h 79"/>
                <a:gd name="T80" fmla="*/ 2147483646 w 94"/>
                <a:gd name="T81" fmla="*/ 2147483646 h 79"/>
                <a:gd name="T82" fmla="*/ 2147483646 w 94"/>
                <a:gd name="T83" fmla="*/ 2147483646 h 79"/>
                <a:gd name="T84" fmla="*/ 2147483646 w 94"/>
                <a:gd name="T85" fmla="*/ 2147483646 h 79"/>
                <a:gd name="T86" fmla="*/ 2147483646 w 94"/>
                <a:gd name="T87" fmla="*/ 2147483646 h 79"/>
                <a:gd name="T88" fmla="*/ 2147483646 w 94"/>
                <a:gd name="T89" fmla="*/ 2147483646 h 79"/>
                <a:gd name="T90" fmla="*/ 2147483646 w 94"/>
                <a:gd name="T91" fmla="*/ 2147483646 h 79"/>
                <a:gd name="T92" fmla="*/ 2147483646 w 94"/>
                <a:gd name="T93" fmla="*/ 2147483646 h 79"/>
                <a:gd name="T94" fmla="*/ 2147483646 w 94"/>
                <a:gd name="T95" fmla="*/ 2147483646 h 79"/>
                <a:gd name="T96" fmla="*/ 2147483646 w 94"/>
                <a:gd name="T97" fmla="*/ 2147483646 h 79"/>
                <a:gd name="T98" fmla="*/ 2147483646 w 94"/>
                <a:gd name="T99" fmla="*/ 2147483646 h 79"/>
                <a:gd name="T100" fmla="*/ 2147483646 w 94"/>
                <a:gd name="T101" fmla="*/ 2147483646 h 79"/>
                <a:gd name="T102" fmla="*/ 2147483646 w 94"/>
                <a:gd name="T103" fmla="*/ 2147483646 h 79"/>
                <a:gd name="T104" fmla="*/ 2147483646 w 94"/>
                <a:gd name="T105" fmla="*/ 2147483646 h 79"/>
                <a:gd name="T106" fmla="*/ 2147483646 w 94"/>
                <a:gd name="T107" fmla="*/ 2147483646 h 79"/>
                <a:gd name="T108" fmla="*/ 2147483646 w 94"/>
                <a:gd name="T109" fmla="*/ 2147483646 h 79"/>
                <a:gd name="T110" fmla="*/ 2147483646 w 94"/>
                <a:gd name="T111" fmla="*/ 2147483646 h 79"/>
                <a:gd name="T112" fmla="*/ 2147483646 w 94"/>
                <a:gd name="T113" fmla="*/ 2147483646 h 79"/>
                <a:gd name="T114" fmla="*/ 2147483646 w 94"/>
                <a:gd name="T115" fmla="*/ 2147483646 h 79"/>
                <a:gd name="T116" fmla="*/ 2147483646 w 94"/>
                <a:gd name="T117" fmla="*/ 2147483646 h 79"/>
                <a:gd name="T118" fmla="*/ 2147483646 w 94"/>
                <a:gd name="T119" fmla="*/ 2147483646 h 79"/>
                <a:gd name="T120" fmla="*/ 2147483646 w 94"/>
                <a:gd name="T121" fmla="*/ 2147483646 h 7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94" h="79">
                  <a:moveTo>
                    <a:pt x="86" y="65"/>
                  </a:moveTo>
                  <a:lnTo>
                    <a:pt x="86" y="65"/>
                  </a:lnTo>
                  <a:lnTo>
                    <a:pt x="88" y="66"/>
                  </a:lnTo>
                  <a:lnTo>
                    <a:pt x="92" y="66"/>
                  </a:lnTo>
                  <a:lnTo>
                    <a:pt x="92" y="64"/>
                  </a:lnTo>
                  <a:lnTo>
                    <a:pt x="91" y="63"/>
                  </a:lnTo>
                  <a:lnTo>
                    <a:pt x="91" y="61"/>
                  </a:lnTo>
                  <a:lnTo>
                    <a:pt x="91" y="60"/>
                  </a:lnTo>
                  <a:lnTo>
                    <a:pt x="90" y="59"/>
                  </a:lnTo>
                  <a:lnTo>
                    <a:pt x="90" y="58"/>
                  </a:lnTo>
                  <a:lnTo>
                    <a:pt x="91" y="58"/>
                  </a:lnTo>
                  <a:lnTo>
                    <a:pt x="93" y="57"/>
                  </a:lnTo>
                  <a:lnTo>
                    <a:pt x="93" y="56"/>
                  </a:lnTo>
                  <a:lnTo>
                    <a:pt x="92" y="55"/>
                  </a:lnTo>
                  <a:lnTo>
                    <a:pt x="91" y="55"/>
                  </a:lnTo>
                  <a:lnTo>
                    <a:pt x="90" y="55"/>
                  </a:lnTo>
                  <a:lnTo>
                    <a:pt x="87" y="56"/>
                  </a:lnTo>
                  <a:lnTo>
                    <a:pt x="86" y="55"/>
                  </a:lnTo>
                  <a:lnTo>
                    <a:pt x="85" y="54"/>
                  </a:lnTo>
                  <a:lnTo>
                    <a:pt x="85" y="53"/>
                  </a:lnTo>
                  <a:lnTo>
                    <a:pt x="84" y="52"/>
                  </a:lnTo>
                  <a:lnTo>
                    <a:pt x="83" y="51"/>
                  </a:lnTo>
                  <a:lnTo>
                    <a:pt x="84" y="51"/>
                  </a:lnTo>
                  <a:lnTo>
                    <a:pt x="85" y="50"/>
                  </a:lnTo>
                  <a:lnTo>
                    <a:pt x="86" y="49"/>
                  </a:lnTo>
                  <a:lnTo>
                    <a:pt x="89" y="48"/>
                  </a:lnTo>
                  <a:lnTo>
                    <a:pt x="88" y="48"/>
                  </a:lnTo>
                  <a:lnTo>
                    <a:pt x="88" y="46"/>
                  </a:lnTo>
                  <a:lnTo>
                    <a:pt x="88" y="45"/>
                  </a:lnTo>
                  <a:lnTo>
                    <a:pt x="89" y="44"/>
                  </a:lnTo>
                  <a:lnTo>
                    <a:pt x="90" y="44"/>
                  </a:lnTo>
                  <a:lnTo>
                    <a:pt x="94" y="41"/>
                  </a:lnTo>
                  <a:lnTo>
                    <a:pt x="92" y="41"/>
                  </a:lnTo>
                  <a:lnTo>
                    <a:pt x="91" y="41"/>
                  </a:lnTo>
                  <a:lnTo>
                    <a:pt x="89" y="42"/>
                  </a:lnTo>
                  <a:lnTo>
                    <a:pt x="87" y="42"/>
                  </a:lnTo>
                  <a:lnTo>
                    <a:pt x="86" y="42"/>
                  </a:lnTo>
                  <a:lnTo>
                    <a:pt x="84" y="42"/>
                  </a:lnTo>
                  <a:lnTo>
                    <a:pt x="82" y="42"/>
                  </a:lnTo>
                  <a:lnTo>
                    <a:pt x="79" y="42"/>
                  </a:lnTo>
                  <a:lnTo>
                    <a:pt x="72" y="41"/>
                  </a:lnTo>
                  <a:lnTo>
                    <a:pt x="69" y="40"/>
                  </a:lnTo>
                  <a:lnTo>
                    <a:pt x="67" y="40"/>
                  </a:lnTo>
                  <a:lnTo>
                    <a:pt x="65" y="39"/>
                  </a:lnTo>
                  <a:lnTo>
                    <a:pt x="63" y="39"/>
                  </a:lnTo>
                  <a:lnTo>
                    <a:pt x="62" y="39"/>
                  </a:lnTo>
                  <a:lnTo>
                    <a:pt x="59" y="37"/>
                  </a:lnTo>
                  <a:lnTo>
                    <a:pt x="57" y="35"/>
                  </a:lnTo>
                  <a:lnTo>
                    <a:pt x="55" y="33"/>
                  </a:lnTo>
                  <a:lnTo>
                    <a:pt x="54" y="30"/>
                  </a:lnTo>
                  <a:lnTo>
                    <a:pt x="53" y="29"/>
                  </a:lnTo>
                  <a:lnTo>
                    <a:pt x="52" y="26"/>
                  </a:lnTo>
                  <a:lnTo>
                    <a:pt x="50" y="25"/>
                  </a:lnTo>
                  <a:lnTo>
                    <a:pt x="50" y="24"/>
                  </a:lnTo>
                  <a:lnTo>
                    <a:pt x="49" y="24"/>
                  </a:lnTo>
                  <a:lnTo>
                    <a:pt x="47" y="22"/>
                  </a:lnTo>
                  <a:lnTo>
                    <a:pt x="44" y="20"/>
                  </a:lnTo>
                  <a:lnTo>
                    <a:pt x="41" y="18"/>
                  </a:lnTo>
                  <a:lnTo>
                    <a:pt x="39" y="17"/>
                  </a:lnTo>
                  <a:lnTo>
                    <a:pt x="38" y="16"/>
                  </a:lnTo>
                  <a:lnTo>
                    <a:pt x="37" y="16"/>
                  </a:lnTo>
                  <a:lnTo>
                    <a:pt x="35" y="15"/>
                  </a:lnTo>
                  <a:lnTo>
                    <a:pt x="35" y="11"/>
                  </a:lnTo>
                  <a:lnTo>
                    <a:pt x="34" y="9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7"/>
                  </a:lnTo>
                  <a:lnTo>
                    <a:pt x="32" y="6"/>
                  </a:lnTo>
                  <a:lnTo>
                    <a:pt x="29" y="2"/>
                  </a:lnTo>
                  <a:lnTo>
                    <a:pt x="27" y="0"/>
                  </a:lnTo>
                  <a:lnTo>
                    <a:pt x="27" y="1"/>
                  </a:lnTo>
                  <a:lnTo>
                    <a:pt x="26" y="2"/>
                  </a:lnTo>
                  <a:lnTo>
                    <a:pt x="25" y="4"/>
                  </a:lnTo>
                  <a:lnTo>
                    <a:pt x="24" y="5"/>
                  </a:lnTo>
                  <a:lnTo>
                    <a:pt x="19" y="9"/>
                  </a:lnTo>
                  <a:lnTo>
                    <a:pt x="19" y="11"/>
                  </a:lnTo>
                  <a:lnTo>
                    <a:pt x="18" y="12"/>
                  </a:lnTo>
                  <a:lnTo>
                    <a:pt x="16" y="11"/>
                  </a:lnTo>
                  <a:lnTo>
                    <a:pt x="12" y="9"/>
                  </a:lnTo>
                  <a:lnTo>
                    <a:pt x="10" y="12"/>
                  </a:lnTo>
                  <a:lnTo>
                    <a:pt x="8" y="14"/>
                  </a:lnTo>
                  <a:lnTo>
                    <a:pt x="5" y="16"/>
                  </a:lnTo>
                  <a:lnTo>
                    <a:pt x="3" y="18"/>
                  </a:lnTo>
                  <a:lnTo>
                    <a:pt x="1" y="19"/>
                  </a:lnTo>
                  <a:lnTo>
                    <a:pt x="0" y="20"/>
                  </a:lnTo>
                  <a:lnTo>
                    <a:pt x="4" y="19"/>
                  </a:lnTo>
                  <a:lnTo>
                    <a:pt x="5" y="18"/>
                  </a:lnTo>
                  <a:lnTo>
                    <a:pt x="6" y="18"/>
                  </a:lnTo>
                  <a:lnTo>
                    <a:pt x="5" y="20"/>
                  </a:lnTo>
                  <a:lnTo>
                    <a:pt x="4" y="24"/>
                  </a:lnTo>
                  <a:lnTo>
                    <a:pt x="4" y="27"/>
                  </a:lnTo>
                  <a:lnTo>
                    <a:pt x="4" y="31"/>
                  </a:lnTo>
                  <a:lnTo>
                    <a:pt x="7" y="31"/>
                  </a:lnTo>
                  <a:lnTo>
                    <a:pt x="8" y="32"/>
                  </a:lnTo>
                  <a:lnTo>
                    <a:pt x="11" y="32"/>
                  </a:lnTo>
                  <a:lnTo>
                    <a:pt x="12" y="33"/>
                  </a:lnTo>
                  <a:lnTo>
                    <a:pt x="12" y="36"/>
                  </a:lnTo>
                  <a:lnTo>
                    <a:pt x="13" y="37"/>
                  </a:lnTo>
                  <a:lnTo>
                    <a:pt x="13" y="39"/>
                  </a:lnTo>
                  <a:lnTo>
                    <a:pt x="14" y="40"/>
                  </a:lnTo>
                  <a:lnTo>
                    <a:pt x="14" y="41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6"/>
                  </a:lnTo>
                  <a:lnTo>
                    <a:pt x="16" y="47"/>
                  </a:lnTo>
                  <a:lnTo>
                    <a:pt x="20" y="48"/>
                  </a:lnTo>
                  <a:lnTo>
                    <a:pt x="22" y="49"/>
                  </a:lnTo>
                  <a:lnTo>
                    <a:pt x="24" y="51"/>
                  </a:lnTo>
                  <a:lnTo>
                    <a:pt x="25" y="52"/>
                  </a:lnTo>
                  <a:lnTo>
                    <a:pt x="26" y="53"/>
                  </a:lnTo>
                  <a:lnTo>
                    <a:pt x="28" y="54"/>
                  </a:lnTo>
                  <a:lnTo>
                    <a:pt x="29" y="54"/>
                  </a:lnTo>
                  <a:lnTo>
                    <a:pt x="30" y="55"/>
                  </a:lnTo>
                  <a:lnTo>
                    <a:pt x="31" y="56"/>
                  </a:lnTo>
                  <a:lnTo>
                    <a:pt x="32" y="56"/>
                  </a:lnTo>
                  <a:lnTo>
                    <a:pt x="33" y="57"/>
                  </a:lnTo>
                  <a:lnTo>
                    <a:pt x="36" y="57"/>
                  </a:lnTo>
                  <a:lnTo>
                    <a:pt x="37" y="57"/>
                  </a:lnTo>
                  <a:lnTo>
                    <a:pt x="38" y="57"/>
                  </a:lnTo>
                  <a:lnTo>
                    <a:pt x="40" y="58"/>
                  </a:lnTo>
                  <a:lnTo>
                    <a:pt x="41" y="59"/>
                  </a:lnTo>
                  <a:lnTo>
                    <a:pt x="42" y="60"/>
                  </a:lnTo>
                  <a:lnTo>
                    <a:pt x="43" y="60"/>
                  </a:lnTo>
                  <a:lnTo>
                    <a:pt x="45" y="61"/>
                  </a:lnTo>
                  <a:lnTo>
                    <a:pt x="47" y="62"/>
                  </a:lnTo>
                  <a:lnTo>
                    <a:pt x="47" y="63"/>
                  </a:lnTo>
                  <a:lnTo>
                    <a:pt x="47" y="64"/>
                  </a:lnTo>
                  <a:lnTo>
                    <a:pt x="48" y="65"/>
                  </a:lnTo>
                  <a:lnTo>
                    <a:pt x="49" y="67"/>
                  </a:lnTo>
                  <a:lnTo>
                    <a:pt x="50" y="67"/>
                  </a:lnTo>
                  <a:lnTo>
                    <a:pt x="51" y="67"/>
                  </a:lnTo>
                  <a:lnTo>
                    <a:pt x="52" y="68"/>
                  </a:lnTo>
                  <a:lnTo>
                    <a:pt x="53" y="69"/>
                  </a:lnTo>
                  <a:lnTo>
                    <a:pt x="54" y="70"/>
                  </a:lnTo>
                  <a:lnTo>
                    <a:pt x="55" y="70"/>
                  </a:lnTo>
                  <a:lnTo>
                    <a:pt x="55" y="72"/>
                  </a:lnTo>
                  <a:lnTo>
                    <a:pt x="57" y="73"/>
                  </a:lnTo>
                  <a:lnTo>
                    <a:pt x="57" y="74"/>
                  </a:lnTo>
                  <a:lnTo>
                    <a:pt x="56" y="78"/>
                  </a:lnTo>
                  <a:lnTo>
                    <a:pt x="56" y="79"/>
                  </a:lnTo>
                  <a:lnTo>
                    <a:pt x="57" y="79"/>
                  </a:lnTo>
                  <a:lnTo>
                    <a:pt x="59" y="79"/>
                  </a:lnTo>
                  <a:lnTo>
                    <a:pt x="63" y="79"/>
                  </a:lnTo>
                  <a:lnTo>
                    <a:pt x="64" y="79"/>
                  </a:lnTo>
                  <a:lnTo>
                    <a:pt x="65" y="77"/>
                  </a:lnTo>
                  <a:lnTo>
                    <a:pt x="66" y="76"/>
                  </a:lnTo>
                  <a:lnTo>
                    <a:pt x="68" y="76"/>
                  </a:lnTo>
                  <a:lnTo>
                    <a:pt x="72" y="77"/>
                  </a:lnTo>
                  <a:lnTo>
                    <a:pt x="73" y="77"/>
                  </a:lnTo>
                  <a:lnTo>
                    <a:pt x="74" y="76"/>
                  </a:lnTo>
                  <a:lnTo>
                    <a:pt x="74" y="74"/>
                  </a:lnTo>
                  <a:lnTo>
                    <a:pt x="73" y="72"/>
                  </a:lnTo>
                  <a:lnTo>
                    <a:pt x="72" y="69"/>
                  </a:lnTo>
                  <a:lnTo>
                    <a:pt x="73" y="68"/>
                  </a:lnTo>
                  <a:lnTo>
                    <a:pt x="77" y="64"/>
                  </a:lnTo>
                  <a:lnTo>
                    <a:pt x="79" y="63"/>
                  </a:lnTo>
                  <a:lnTo>
                    <a:pt x="81" y="63"/>
                  </a:lnTo>
                  <a:lnTo>
                    <a:pt x="84" y="64"/>
                  </a:lnTo>
                  <a:lnTo>
                    <a:pt x="85" y="65"/>
                  </a:lnTo>
                  <a:lnTo>
                    <a:pt x="86" y="65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56" name="Freeform 1045"/>
            <p:cNvSpPr>
              <a:spLocks/>
            </p:cNvSpPr>
            <p:nvPr/>
          </p:nvSpPr>
          <p:spPr bwMode="auto">
            <a:xfrm>
              <a:off x="6893150" y="3082356"/>
              <a:ext cx="186377" cy="156292"/>
            </a:xfrm>
            <a:custGeom>
              <a:avLst/>
              <a:gdLst>
                <a:gd name="T0" fmla="*/ 2147483646 w 37"/>
                <a:gd name="T1" fmla="*/ 2147483646 h 30"/>
                <a:gd name="T2" fmla="*/ 2147483646 w 37"/>
                <a:gd name="T3" fmla="*/ 2147483646 h 30"/>
                <a:gd name="T4" fmla="*/ 2147483646 w 37"/>
                <a:gd name="T5" fmla="*/ 2147483646 h 30"/>
                <a:gd name="T6" fmla="*/ 2147483646 w 37"/>
                <a:gd name="T7" fmla="*/ 2147483646 h 30"/>
                <a:gd name="T8" fmla="*/ 2147483646 w 37"/>
                <a:gd name="T9" fmla="*/ 2147483646 h 30"/>
                <a:gd name="T10" fmla="*/ 2147483646 w 37"/>
                <a:gd name="T11" fmla="*/ 2147483646 h 30"/>
                <a:gd name="T12" fmla="*/ 2147483646 w 37"/>
                <a:gd name="T13" fmla="*/ 2147483646 h 30"/>
                <a:gd name="T14" fmla="*/ 2147483646 w 37"/>
                <a:gd name="T15" fmla="*/ 2147483646 h 30"/>
                <a:gd name="T16" fmla="*/ 2147483646 w 37"/>
                <a:gd name="T17" fmla="*/ 2147483646 h 30"/>
                <a:gd name="T18" fmla="*/ 2147483646 w 37"/>
                <a:gd name="T19" fmla="*/ 2147483646 h 30"/>
                <a:gd name="T20" fmla="*/ 2147483646 w 37"/>
                <a:gd name="T21" fmla="*/ 2147483646 h 30"/>
                <a:gd name="T22" fmla="*/ 2147483646 w 37"/>
                <a:gd name="T23" fmla="*/ 2147483646 h 30"/>
                <a:gd name="T24" fmla="*/ 2147483646 w 37"/>
                <a:gd name="T25" fmla="*/ 2147483646 h 30"/>
                <a:gd name="T26" fmla="*/ 2147483646 w 37"/>
                <a:gd name="T27" fmla="*/ 2147483646 h 30"/>
                <a:gd name="T28" fmla="*/ 2147483646 w 37"/>
                <a:gd name="T29" fmla="*/ 2147483646 h 30"/>
                <a:gd name="T30" fmla="*/ 2147483646 w 37"/>
                <a:gd name="T31" fmla="*/ 2147483646 h 30"/>
                <a:gd name="T32" fmla="*/ 2147483646 w 37"/>
                <a:gd name="T33" fmla="*/ 2147483646 h 30"/>
                <a:gd name="T34" fmla="*/ 2147483646 w 37"/>
                <a:gd name="T35" fmla="*/ 2147483646 h 30"/>
                <a:gd name="T36" fmla="*/ 2147483646 w 37"/>
                <a:gd name="T37" fmla="*/ 2147483646 h 30"/>
                <a:gd name="T38" fmla="*/ 2147483646 w 37"/>
                <a:gd name="T39" fmla="*/ 2147483646 h 30"/>
                <a:gd name="T40" fmla="*/ 2147483646 w 37"/>
                <a:gd name="T41" fmla="*/ 2147483646 h 30"/>
                <a:gd name="T42" fmla="*/ 2147483646 w 37"/>
                <a:gd name="T43" fmla="*/ 2147483646 h 30"/>
                <a:gd name="T44" fmla="*/ 2147483646 w 37"/>
                <a:gd name="T45" fmla="*/ 2147483646 h 30"/>
                <a:gd name="T46" fmla="*/ 2147483646 w 37"/>
                <a:gd name="T47" fmla="*/ 2147483646 h 30"/>
                <a:gd name="T48" fmla="*/ 2147483646 w 37"/>
                <a:gd name="T49" fmla="*/ 2147483646 h 30"/>
                <a:gd name="T50" fmla="*/ 2147483646 w 37"/>
                <a:gd name="T51" fmla="*/ 2147483646 h 30"/>
                <a:gd name="T52" fmla="*/ 2147483646 w 37"/>
                <a:gd name="T53" fmla="*/ 2147483646 h 30"/>
                <a:gd name="T54" fmla="*/ 2147483646 w 37"/>
                <a:gd name="T55" fmla="*/ 2147483646 h 30"/>
                <a:gd name="T56" fmla="*/ 2147483646 w 37"/>
                <a:gd name="T57" fmla="*/ 2147483646 h 30"/>
                <a:gd name="T58" fmla="*/ 2147483646 w 37"/>
                <a:gd name="T59" fmla="*/ 2147483646 h 30"/>
                <a:gd name="T60" fmla="*/ 2147483646 w 37"/>
                <a:gd name="T61" fmla="*/ 0 h 30"/>
                <a:gd name="T62" fmla="*/ 2147483646 w 37"/>
                <a:gd name="T63" fmla="*/ 0 h 30"/>
                <a:gd name="T64" fmla="*/ 0 w 37"/>
                <a:gd name="T65" fmla="*/ 2147483646 h 30"/>
                <a:gd name="T66" fmla="*/ 2147483646 w 37"/>
                <a:gd name="T67" fmla="*/ 2147483646 h 30"/>
                <a:gd name="T68" fmla="*/ 2147483646 w 37"/>
                <a:gd name="T69" fmla="*/ 2147483646 h 30"/>
                <a:gd name="T70" fmla="*/ 2147483646 w 37"/>
                <a:gd name="T71" fmla="*/ 2147483646 h 30"/>
                <a:gd name="T72" fmla="*/ 2147483646 w 37"/>
                <a:gd name="T73" fmla="*/ 2147483646 h 30"/>
                <a:gd name="T74" fmla="*/ 2147483646 w 37"/>
                <a:gd name="T75" fmla="*/ 2147483646 h 30"/>
                <a:gd name="T76" fmla="*/ 2147483646 w 37"/>
                <a:gd name="T77" fmla="*/ 2147483646 h 30"/>
                <a:gd name="T78" fmla="*/ 2147483646 w 37"/>
                <a:gd name="T79" fmla="*/ 2147483646 h 30"/>
                <a:gd name="T80" fmla="*/ 2147483646 w 37"/>
                <a:gd name="T81" fmla="*/ 2147483646 h 3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37" h="30">
                  <a:moveTo>
                    <a:pt x="11" y="22"/>
                  </a:moveTo>
                  <a:lnTo>
                    <a:pt x="10" y="23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10" y="24"/>
                  </a:lnTo>
                  <a:lnTo>
                    <a:pt x="11" y="23"/>
                  </a:lnTo>
                  <a:lnTo>
                    <a:pt x="12" y="23"/>
                  </a:lnTo>
                  <a:lnTo>
                    <a:pt x="13" y="23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5" y="25"/>
                  </a:lnTo>
                  <a:lnTo>
                    <a:pt x="15" y="27"/>
                  </a:lnTo>
                  <a:lnTo>
                    <a:pt x="16" y="27"/>
                  </a:lnTo>
                  <a:lnTo>
                    <a:pt x="16" y="28"/>
                  </a:lnTo>
                  <a:lnTo>
                    <a:pt x="16" y="29"/>
                  </a:lnTo>
                  <a:lnTo>
                    <a:pt x="16" y="30"/>
                  </a:lnTo>
                  <a:lnTo>
                    <a:pt x="17" y="29"/>
                  </a:lnTo>
                  <a:lnTo>
                    <a:pt x="18" y="29"/>
                  </a:lnTo>
                  <a:lnTo>
                    <a:pt x="20" y="29"/>
                  </a:lnTo>
                  <a:lnTo>
                    <a:pt x="22" y="28"/>
                  </a:lnTo>
                  <a:lnTo>
                    <a:pt x="23" y="27"/>
                  </a:lnTo>
                  <a:lnTo>
                    <a:pt x="24" y="27"/>
                  </a:lnTo>
                  <a:lnTo>
                    <a:pt x="26" y="27"/>
                  </a:lnTo>
                  <a:lnTo>
                    <a:pt x="29" y="28"/>
                  </a:lnTo>
                  <a:lnTo>
                    <a:pt x="31" y="28"/>
                  </a:lnTo>
                  <a:lnTo>
                    <a:pt x="32" y="29"/>
                  </a:lnTo>
                  <a:lnTo>
                    <a:pt x="35" y="30"/>
                  </a:lnTo>
                  <a:lnTo>
                    <a:pt x="35" y="29"/>
                  </a:lnTo>
                  <a:lnTo>
                    <a:pt x="34" y="26"/>
                  </a:lnTo>
                  <a:lnTo>
                    <a:pt x="34" y="25"/>
                  </a:lnTo>
                  <a:lnTo>
                    <a:pt x="35" y="23"/>
                  </a:lnTo>
                  <a:lnTo>
                    <a:pt x="36" y="22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8"/>
                  </a:lnTo>
                  <a:lnTo>
                    <a:pt x="36" y="17"/>
                  </a:lnTo>
                  <a:lnTo>
                    <a:pt x="36" y="16"/>
                  </a:lnTo>
                  <a:lnTo>
                    <a:pt x="35" y="15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0"/>
                  </a:lnTo>
                  <a:lnTo>
                    <a:pt x="36" y="7"/>
                  </a:lnTo>
                  <a:lnTo>
                    <a:pt x="35" y="5"/>
                  </a:lnTo>
                  <a:lnTo>
                    <a:pt x="29" y="5"/>
                  </a:lnTo>
                  <a:lnTo>
                    <a:pt x="17" y="4"/>
                  </a:lnTo>
                  <a:lnTo>
                    <a:pt x="16" y="2"/>
                  </a:lnTo>
                  <a:lnTo>
                    <a:pt x="15" y="1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3"/>
                  </a:lnTo>
                  <a:lnTo>
                    <a:pt x="1" y="6"/>
                  </a:lnTo>
                  <a:lnTo>
                    <a:pt x="1" y="10"/>
                  </a:lnTo>
                  <a:lnTo>
                    <a:pt x="2" y="12"/>
                  </a:lnTo>
                  <a:lnTo>
                    <a:pt x="2" y="13"/>
                  </a:lnTo>
                  <a:lnTo>
                    <a:pt x="3" y="15"/>
                  </a:lnTo>
                  <a:lnTo>
                    <a:pt x="3" y="16"/>
                  </a:lnTo>
                  <a:lnTo>
                    <a:pt x="4" y="19"/>
                  </a:lnTo>
                  <a:lnTo>
                    <a:pt x="6" y="19"/>
                  </a:lnTo>
                  <a:lnTo>
                    <a:pt x="8" y="18"/>
                  </a:lnTo>
                  <a:lnTo>
                    <a:pt x="10" y="19"/>
                  </a:lnTo>
                  <a:lnTo>
                    <a:pt x="12" y="19"/>
                  </a:lnTo>
                  <a:lnTo>
                    <a:pt x="12" y="20"/>
                  </a:lnTo>
                  <a:lnTo>
                    <a:pt x="12" y="21"/>
                  </a:lnTo>
                  <a:lnTo>
                    <a:pt x="11" y="22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57" name="Freeform 1047"/>
            <p:cNvSpPr>
              <a:spLocks/>
            </p:cNvSpPr>
            <p:nvPr/>
          </p:nvSpPr>
          <p:spPr bwMode="auto">
            <a:xfrm>
              <a:off x="7169046" y="3610669"/>
              <a:ext cx="211326" cy="272962"/>
            </a:xfrm>
            <a:custGeom>
              <a:avLst/>
              <a:gdLst>
                <a:gd name="T0" fmla="*/ 2147483646 w 48"/>
                <a:gd name="T1" fmla="*/ 2147483646 h 62"/>
                <a:gd name="T2" fmla="*/ 2147483646 w 48"/>
                <a:gd name="T3" fmla="*/ 2147483646 h 62"/>
                <a:gd name="T4" fmla="*/ 2147483646 w 48"/>
                <a:gd name="T5" fmla="*/ 2147483646 h 62"/>
                <a:gd name="T6" fmla="*/ 2147483646 w 48"/>
                <a:gd name="T7" fmla="*/ 2147483646 h 62"/>
                <a:gd name="T8" fmla="*/ 2147483646 w 48"/>
                <a:gd name="T9" fmla="*/ 2147483646 h 62"/>
                <a:gd name="T10" fmla="*/ 2147483646 w 48"/>
                <a:gd name="T11" fmla="*/ 2147483646 h 62"/>
                <a:gd name="T12" fmla="*/ 2147483646 w 48"/>
                <a:gd name="T13" fmla="*/ 2147483646 h 62"/>
                <a:gd name="T14" fmla="*/ 2147483646 w 48"/>
                <a:gd name="T15" fmla="*/ 2147483646 h 62"/>
                <a:gd name="T16" fmla="*/ 2147483646 w 48"/>
                <a:gd name="T17" fmla="*/ 2147483646 h 62"/>
                <a:gd name="T18" fmla="*/ 2147483646 w 48"/>
                <a:gd name="T19" fmla="*/ 2147483646 h 62"/>
                <a:gd name="T20" fmla="*/ 2147483646 w 48"/>
                <a:gd name="T21" fmla="*/ 2147483646 h 62"/>
                <a:gd name="T22" fmla="*/ 2147483646 w 48"/>
                <a:gd name="T23" fmla="*/ 2147483646 h 62"/>
                <a:gd name="T24" fmla="*/ 2147483646 w 48"/>
                <a:gd name="T25" fmla="*/ 2147483646 h 62"/>
                <a:gd name="T26" fmla="*/ 2147483646 w 48"/>
                <a:gd name="T27" fmla="*/ 2147483646 h 62"/>
                <a:gd name="T28" fmla="*/ 2147483646 w 48"/>
                <a:gd name="T29" fmla="*/ 2147483646 h 62"/>
                <a:gd name="T30" fmla="*/ 0 w 48"/>
                <a:gd name="T31" fmla="*/ 2147483646 h 62"/>
                <a:gd name="T32" fmla="*/ 0 w 48"/>
                <a:gd name="T33" fmla="*/ 2147483646 h 62"/>
                <a:gd name="T34" fmla="*/ 2147483646 w 48"/>
                <a:gd name="T35" fmla="*/ 2147483646 h 62"/>
                <a:gd name="T36" fmla="*/ 2147483646 w 48"/>
                <a:gd name="T37" fmla="*/ 2147483646 h 62"/>
                <a:gd name="T38" fmla="*/ 2147483646 w 48"/>
                <a:gd name="T39" fmla="*/ 2147483646 h 62"/>
                <a:gd name="T40" fmla="*/ 2147483646 w 48"/>
                <a:gd name="T41" fmla="*/ 2147483646 h 62"/>
                <a:gd name="T42" fmla="*/ 2147483646 w 48"/>
                <a:gd name="T43" fmla="*/ 2147483646 h 62"/>
                <a:gd name="T44" fmla="*/ 2147483646 w 48"/>
                <a:gd name="T45" fmla="*/ 2147483646 h 62"/>
                <a:gd name="T46" fmla="*/ 2147483646 w 48"/>
                <a:gd name="T47" fmla="*/ 2147483646 h 62"/>
                <a:gd name="T48" fmla="*/ 2147483646 w 48"/>
                <a:gd name="T49" fmla="*/ 2147483646 h 62"/>
                <a:gd name="T50" fmla="*/ 2147483646 w 48"/>
                <a:gd name="T51" fmla="*/ 2147483646 h 62"/>
                <a:gd name="T52" fmla="*/ 2147483646 w 48"/>
                <a:gd name="T53" fmla="*/ 2147483646 h 62"/>
                <a:gd name="T54" fmla="*/ 2147483646 w 48"/>
                <a:gd name="T55" fmla="*/ 2147483646 h 62"/>
                <a:gd name="T56" fmla="*/ 2147483646 w 48"/>
                <a:gd name="T57" fmla="*/ 2147483646 h 62"/>
                <a:gd name="T58" fmla="*/ 2147483646 w 48"/>
                <a:gd name="T59" fmla="*/ 2147483646 h 62"/>
                <a:gd name="T60" fmla="*/ 2147483646 w 48"/>
                <a:gd name="T61" fmla="*/ 2147483646 h 62"/>
                <a:gd name="T62" fmla="*/ 2147483646 w 48"/>
                <a:gd name="T63" fmla="*/ 2147483646 h 62"/>
                <a:gd name="T64" fmla="*/ 2147483646 w 48"/>
                <a:gd name="T65" fmla="*/ 2147483646 h 62"/>
                <a:gd name="T66" fmla="*/ 2147483646 w 48"/>
                <a:gd name="T67" fmla="*/ 2147483646 h 62"/>
                <a:gd name="T68" fmla="*/ 2147483646 w 48"/>
                <a:gd name="T69" fmla="*/ 2147483646 h 62"/>
                <a:gd name="T70" fmla="*/ 2147483646 w 48"/>
                <a:gd name="T71" fmla="*/ 2147483646 h 62"/>
                <a:gd name="T72" fmla="*/ 2147483646 w 48"/>
                <a:gd name="T73" fmla="*/ 2147483646 h 62"/>
                <a:gd name="T74" fmla="*/ 2147483646 w 48"/>
                <a:gd name="T75" fmla="*/ 2147483646 h 62"/>
                <a:gd name="T76" fmla="*/ 2147483646 w 48"/>
                <a:gd name="T77" fmla="*/ 2147483646 h 62"/>
                <a:gd name="T78" fmla="*/ 2147483646 w 48"/>
                <a:gd name="T79" fmla="*/ 2147483646 h 62"/>
                <a:gd name="T80" fmla="*/ 2147483646 w 48"/>
                <a:gd name="T81" fmla="*/ 2147483646 h 62"/>
                <a:gd name="T82" fmla="*/ 2147483646 w 48"/>
                <a:gd name="T83" fmla="*/ 2147483646 h 62"/>
                <a:gd name="T84" fmla="*/ 2147483646 w 48"/>
                <a:gd name="T85" fmla="*/ 2147483646 h 62"/>
                <a:gd name="T86" fmla="*/ 2147483646 w 48"/>
                <a:gd name="T87" fmla="*/ 2147483646 h 62"/>
                <a:gd name="T88" fmla="*/ 2147483646 w 48"/>
                <a:gd name="T89" fmla="*/ 2147483646 h 62"/>
                <a:gd name="T90" fmla="*/ 2147483646 w 48"/>
                <a:gd name="T91" fmla="*/ 2147483646 h 62"/>
                <a:gd name="T92" fmla="*/ 2147483646 w 48"/>
                <a:gd name="T93" fmla="*/ 2147483646 h 62"/>
                <a:gd name="T94" fmla="*/ 2147483646 w 48"/>
                <a:gd name="T95" fmla="*/ 2147483646 h 62"/>
                <a:gd name="T96" fmla="*/ 2147483646 w 48"/>
                <a:gd name="T97" fmla="*/ 2147483646 h 62"/>
                <a:gd name="T98" fmla="*/ 2147483646 w 48"/>
                <a:gd name="T99" fmla="*/ 2147483646 h 62"/>
                <a:gd name="T100" fmla="*/ 2147483646 w 48"/>
                <a:gd name="T101" fmla="*/ 2147483646 h 62"/>
                <a:gd name="T102" fmla="*/ 2147483646 w 48"/>
                <a:gd name="T103" fmla="*/ 2147483646 h 62"/>
                <a:gd name="T104" fmla="*/ 2147483646 w 48"/>
                <a:gd name="T105" fmla="*/ 2147483646 h 62"/>
                <a:gd name="T106" fmla="*/ 2147483646 w 48"/>
                <a:gd name="T107" fmla="*/ 2147483646 h 62"/>
                <a:gd name="T108" fmla="*/ 2147483646 w 48"/>
                <a:gd name="T109" fmla="*/ 2147483646 h 62"/>
                <a:gd name="T110" fmla="*/ 2147483646 w 48"/>
                <a:gd name="T111" fmla="*/ 2147483646 h 62"/>
                <a:gd name="T112" fmla="*/ 2147483646 w 48"/>
                <a:gd name="T113" fmla="*/ 2147483646 h 62"/>
                <a:gd name="T114" fmla="*/ 2147483646 w 48"/>
                <a:gd name="T115" fmla="*/ 0 h 6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" h="62">
                  <a:moveTo>
                    <a:pt x="33" y="0"/>
                  </a:moveTo>
                  <a:lnTo>
                    <a:pt x="29" y="1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4" y="3"/>
                  </a:lnTo>
                  <a:lnTo>
                    <a:pt x="22" y="5"/>
                  </a:lnTo>
                  <a:lnTo>
                    <a:pt x="21" y="5"/>
                  </a:lnTo>
                  <a:lnTo>
                    <a:pt x="20" y="6"/>
                  </a:lnTo>
                  <a:lnTo>
                    <a:pt x="19" y="6"/>
                  </a:lnTo>
                  <a:lnTo>
                    <a:pt x="17" y="7"/>
                  </a:lnTo>
                  <a:lnTo>
                    <a:pt x="13" y="9"/>
                  </a:lnTo>
                  <a:lnTo>
                    <a:pt x="9" y="11"/>
                  </a:lnTo>
                  <a:lnTo>
                    <a:pt x="6" y="12"/>
                  </a:lnTo>
                  <a:lnTo>
                    <a:pt x="4" y="12"/>
                  </a:lnTo>
                  <a:lnTo>
                    <a:pt x="3" y="12"/>
                  </a:lnTo>
                  <a:lnTo>
                    <a:pt x="2" y="12"/>
                  </a:lnTo>
                  <a:lnTo>
                    <a:pt x="2" y="13"/>
                  </a:lnTo>
                  <a:lnTo>
                    <a:pt x="1" y="14"/>
                  </a:lnTo>
                  <a:lnTo>
                    <a:pt x="1" y="15"/>
                  </a:lnTo>
                  <a:lnTo>
                    <a:pt x="2" y="16"/>
                  </a:lnTo>
                  <a:lnTo>
                    <a:pt x="2" y="17"/>
                  </a:lnTo>
                  <a:lnTo>
                    <a:pt x="2" y="19"/>
                  </a:lnTo>
                  <a:lnTo>
                    <a:pt x="2" y="20"/>
                  </a:lnTo>
                  <a:lnTo>
                    <a:pt x="2" y="26"/>
                  </a:lnTo>
                  <a:lnTo>
                    <a:pt x="2" y="30"/>
                  </a:lnTo>
                  <a:lnTo>
                    <a:pt x="1" y="31"/>
                  </a:lnTo>
                  <a:lnTo>
                    <a:pt x="1" y="33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1" y="39"/>
                  </a:lnTo>
                  <a:lnTo>
                    <a:pt x="2" y="40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3" y="44"/>
                  </a:lnTo>
                  <a:lnTo>
                    <a:pt x="5" y="46"/>
                  </a:lnTo>
                  <a:lnTo>
                    <a:pt x="7" y="47"/>
                  </a:lnTo>
                  <a:lnTo>
                    <a:pt x="8" y="48"/>
                  </a:lnTo>
                  <a:lnTo>
                    <a:pt x="10" y="51"/>
                  </a:lnTo>
                  <a:lnTo>
                    <a:pt x="11" y="52"/>
                  </a:lnTo>
                  <a:lnTo>
                    <a:pt x="12" y="53"/>
                  </a:lnTo>
                  <a:lnTo>
                    <a:pt x="13" y="53"/>
                  </a:lnTo>
                  <a:lnTo>
                    <a:pt x="14" y="53"/>
                  </a:lnTo>
                  <a:lnTo>
                    <a:pt x="17" y="55"/>
                  </a:lnTo>
                  <a:lnTo>
                    <a:pt x="18" y="55"/>
                  </a:lnTo>
                  <a:lnTo>
                    <a:pt x="21" y="55"/>
                  </a:lnTo>
                  <a:lnTo>
                    <a:pt x="22" y="55"/>
                  </a:lnTo>
                  <a:lnTo>
                    <a:pt x="23" y="56"/>
                  </a:lnTo>
                  <a:lnTo>
                    <a:pt x="25" y="57"/>
                  </a:lnTo>
                  <a:lnTo>
                    <a:pt x="26" y="58"/>
                  </a:lnTo>
                  <a:lnTo>
                    <a:pt x="26" y="59"/>
                  </a:lnTo>
                  <a:lnTo>
                    <a:pt x="26" y="60"/>
                  </a:lnTo>
                  <a:lnTo>
                    <a:pt x="26" y="61"/>
                  </a:lnTo>
                  <a:lnTo>
                    <a:pt x="28" y="62"/>
                  </a:lnTo>
                  <a:lnTo>
                    <a:pt x="34" y="61"/>
                  </a:lnTo>
                  <a:lnTo>
                    <a:pt x="38" y="60"/>
                  </a:lnTo>
                  <a:lnTo>
                    <a:pt x="42" y="60"/>
                  </a:lnTo>
                  <a:lnTo>
                    <a:pt x="44" y="61"/>
                  </a:lnTo>
                  <a:lnTo>
                    <a:pt x="45" y="61"/>
                  </a:lnTo>
                  <a:lnTo>
                    <a:pt x="46" y="61"/>
                  </a:lnTo>
                  <a:lnTo>
                    <a:pt x="46" y="59"/>
                  </a:lnTo>
                  <a:lnTo>
                    <a:pt x="46" y="57"/>
                  </a:lnTo>
                  <a:lnTo>
                    <a:pt x="46" y="53"/>
                  </a:lnTo>
                  <a:lnTo>
                    <a:pt x="47" y="51"/>
                  </a:lnTo>
                  <a:lnTo>
                    <a:pt x="48" y="50"/>
                  </a:lnTo>
                  <a:lnTo>
                    <a:pt x="45" y="49"/>
                  </a:lnTo>
                  <a:lnTo>
                    <a:pt x="43" y="48"/>
                  </a:lnTo>
                  <a:lnTo>
                    <a:pt x="44" y="46"/>
                  </a:lnTo>
                  <a:lnTo>
                    <a:pt x="44" y="45"/>
                  </a:lnTo>
                  <a:lnTo>
                    <a:pt x="44" y="44"/>
                  </a:lnTo>
                  <a:lnTo>
                    <a:pt x="43" y="44"/>
                  </a:lnTo>
                  <a:lnTo>
                    <a:pt x="41" y="44"/>
                  </a:lnTo>
                  <a:lnTo>
                    <a:pt x="41" y="42"/>
                  </a:lnTo>
                  <a:lnTo>
                    <a:pt x="40" y="42"/>
                  </a:lnTo>
                  <a:lnTo>
                    <a:pt x="40" y="39"/>
                  </a:lnTo>
                  <a:lnTo>
                    <a:pt x="40" y="37"/>
                  </a:lnTo>
                  <a:lnTo>
                    <a:pt x="41" y="34"/>
                  </a:lnTo>
                  <a:lnTo>
                    <a:pt x="41" y="32"/>
                  </a:lnTo>
                  <a:lnTo>
                    <a:pt x="42" y="30"/>
                  </a:lnTo>
                  <a:lnTo>
                    <a:pt x="41" y="29"/>
                  </a:lnTo>
                  <a:lnTo>
                    <a:pt x="36" y="28"/>
                  </a:lnTo>
                  <a:lnTo>
                    <a:pt x="36" y="27"/>
                  </a:lnTo>
                  <a:lnTo>
                    <a:pt x="36" y="26"/>
                  </a:lnTo>
                  <a:lnTo>
                    <a:pt x="37" y="25"/>
                  </a:lnTo>
                  <a:lnTo>
                    <a:pt x="37" y="23"/>
                  </a:lnTo>
                  <a:lnTo>
                    <a:pt x="37" y="22"/>
                  </a:lnTo>
                  <a:lnTo>
                    <a:pt x="37" y="21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6"/>
                  </a:lnTo>
                  <a:lnTo>
                    <a:pt x="37" y="14"/>
                  </a:lnTo>
                  <a:lnTo>
                    <a:pt x="36" y="12"/>
                  </a:lnTo>
                  <a:lnTo>
                    <a:pt x="36" y="10"/>
                  </a:lnTo>
                  <a:lnTo>
                    <a:pt x="37" y="6"/>
                  </a:lnTo>
                  <a:lnTo>
                    <a:pt x="37" y="5"/>
                  </a:lnTo>
                  <a:lnTo>
                    <a:pt x="37" y="4"/>
                  </a:lnTo>
                  <a:lnTo>
                    <a:pt x="36" y="3"/>
                  </a:lnTo>
                  <a:lnTo>
                    <a:pt x="35" y="2"/>
                  </a:lnTo>
                  <a:lnTo>
                    <a:pt x="33" y="1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58" name="Freeform 1046"/>
            <p:cNvSpPr>
              <a:spLocks/>
            </p:cNvSpPr>
            <p:nvPr/>
          </p:nvSpPr>
          <p:spPr bwMode="auto">
            <a:xfrm>
              <a:off x="7001747" y="3262863"/>
              <a:ext cx="391832" cy="400637"/>
            </a:xfrm>
            <a:custGeom>
              <a:avLst/>
              <a:gdLst>
                <a:gd name="T0" fmla="*/ 2147483646 w 89"/>
                <a:gd name="T1" fmla="*/ 2147483646 h 91"/>
                <a:gd name="T2" fmla="*/ 2147483646 w 89"/>
                <a:gd name="T3" fmla="*/ 2147483646 h 91"/>
                <a:gd name="T4" fmla="*/ 2147483646 w 89"/>
                <a:gd name="T5" fmla="*/ 2147483646 h 91"/>
                <a:gd name="T6" fmla="*/ 2147483646 w 89"/>
                <a:gd name="T7" fmla="*/ 2147483646 h 91"/>
                <a:gd name="T8" fmla="*/ 2147483646 w 89"/>
                <a:gd name="T9" fmla="*/ 2147483646 h 91"/>
                <a:gd name="T10" fmla="*/ 2147483646 w 89"/>
                <a:gd name="T11" fmla="*/ 2147483646 h 91"/>
                <a:gd name="T12" fmla="*/ 2147483646 w 89"/>
                <a:gd name="T13" fmla="*/ 2147483646 h 91"/>
                <a:gd name="T14" fmla="*/ 2147483646 w 89"/>
                <a:gd name="T15" fmla="*/ 2147483646 h 91"/>
                <a:gd name="T16" fmla="*/ 2147483646 w 89"/>
                <a:gd name="T17" fmla="*/ 2147483646 h 91"/>
                <a:gd name="T18" fmla="*/ 2147483646 w 89"/>
                <a:gd name="T19" fmla="*/ 2147483646 h 91"/>
                <a:gd name="T20" fmla="*/ 2147483646 w 89"/>
                <a:gd name="T21" fmla="*/ 2147483646 h 91"/>
                <a:gd name="T22" fmla="*/ 2147483646 w 89"/>
                <a:gd name="T23" fmla="*/ 2147483646 h 91"/>
                <a:gd name="T24" fmla="*/ 2147483646 w 89"/>
                <a:gd name="T25" fmla="*/ 2147483646 h 91"/>
                <a:gd name="T26" fmla="*/ 2147483646 w 89"/>
                <a:gd name="T27" fmla="*/ 2147483646 h 91"/>
                <a:gd name="T28" fmla="*/ 2147483646 w 89"/>
                <a:gd name="T29" fmla="*/ 2147483646 h 91"/>
                <a:gd name="T30" fmla="*/ 2147483646 w 89"/>
                <a:gd name="T31" fmla="*/ 2147483646 h 91"/>
                <a:gd name="T32" fmla="*/ 2147483646 w 89"/>
                <a:gd name="T33" fmla="*/ 2147483646 h 91"/>
                <a:gd name="T34" fmla="*/ 2147483646 w 89"/>
                <a:gd name="T35" fmla="*/ 2147483646 h 91"/>
                <a:gd name="T36" fmla="*/ 2147483646 w 89"/>
                <a:gd name="T37" fmla="*/ 2147483646 h 91"/>
                <a:gd name="T38" fmla="*/ 2147483646 w 89"/>
                <a:gd name="T39" fmla="*/ 2147483646 h 91"/>
                <a:gd name="T40" fmla="*/ 2147483646 w 89"/>
                <a:gd name="T41" fmla="*/ 2147483646 h 91"/>
                <a:gd name="T42" fmla="*/ 2147483646 w 89"/>
                <a:gd name="T43" fmla="*/ 2147483646 h 91"/>
                <a:gd name="T44" fmla="*/ 2147483646 w 89"/>
                <a:gd name="T45" fmla="*/ 2147483646 h 91"/>
                <a:gd name="T46" fmla="*/ 2147483646 w 89"/>
                <a:gd name="T47" fmla="*/ 2147483646 h 91"/>
                <a:gd name="T48" fmla="*/ 2147483646 w 89"/>
                <a:gd name="T49" fmla="*/ 2147483646 h 91"/>
                <a:gd name="T50" fmla="*/ 2147483646 w 89"/>
                <a:gd name="T51" fmla="*/ 2147483646 h 91"/>
                <a:gd name="T52" fmla="*/ 2147483646 w 89"/>
                <a:gd name="T53" fmla="*/ 2147483646 h 91"/>
                <a:gd name="T54" fmla="*/ 2147483646 w 89"/>
                <a:gd name="T55" fmla="*/ 2147483646 h 91"/>
                <a:gd name="T56" fmla="*/ 2147483646 w 89"/>
                <a:gd name="T57" fmla="*/ 2147483646 h 91"/>
                <a:gd name="T58" fmla="*/ 2147483646 w 89"/>
                <a:gd name="T59" fmla="*/ 0 h 91"/>
                <a:gd name="T60" fmla="*/ 2147483646 w 89"/>
                <a:gd name="T61" fmla="*/ 2147483646 h 91"/>
                <a:gd name="T62" fmla="*/ 2147483646 w 89"/>
                <a:gd name="T63" fmla="*/ 2147483646 h 91"/>
                <a:gd name="T64" fmla="*/ 2147483646 w 89"/>
                <a:gd name="T65" fmla="*/ 2147483646 h 91"/>
                <a:gd name="T66" fmla="*/ 2147483646 w 89"/>
                <a:gd name="T67" fmla="*/ 2147483646 h 91"/>
                <a:gd name="T68" fmla="*/ 2147483646 w 89"/>
                <a:gd name="T69" fmla="*/ 2147483646 h 91"/>
                <a:gd name="T70" fmla="*/ 2147483646 w 89"/>
                <a:gd name="T71" fmla="*/ 2147483646 h 91"/>
                <a:gd name="T72" fmla="*/ 2147483646 w 89"/>
                <a:gd name="T73" fmla="*/ 2147483646 h 91"/>
                <a:gd name="T74" fmla="*/ 2147483646 w 89"/>
                <a:gd name="T75" fmla="*/ 2147483646 h 91"/>
                <a:gd name="T76" fmla="*/ 2147483646 w 89"/>
                <a:gd name="T77" fmla="*/ 2147483646 h 91"/>
                <a:gd name="T78" fmla="*/ 2147483646 w 89"/>
                <a:gd name="T79" fmla="*/ 2147483646 h 91"/>
                <a:gd name="T80" fmla="*/ 2147483646 w 89"/>
                <a:gd name="T81" fmla="*/ 2147483646 h 91"/>
                <a:gd name="T82" fmla="*/ 2147483646 w 89"/>
                <a:gd name="T83" fmla="*/ 2147483646 h 91"/>
                <a:gd name="T84" fmla="*/ 2147483646 w 89"/>
                <a:gd name="T85" fmla="*/ 2147483646 h 91"/>
                <a:gd name="T86" fmla="*/ 2147483646 w 89"/>
                <a:gd name="T87" fmla="*/ 2147483646 h 91"/>
                <a:gd name="T88" fmla="*/ 2147483646 w 89"/>
                <a:gd name="T89" fmla="*/ 2147483646 h 91"/>
                <a:gd name="T90" fmla="*/ 2147483646 w 89"/>
                <a:gd name="T91" fmla="*/ 2147483646 h 91"/>
                <a:gd name="T92" fmla="*/ 2147483646 w 89"/>
                <a:gd name="T93" fmla="*/ 2147483646 h 91"/>
                <a:gd name="T94" fmla="*/ 2147483646 w 89"/>
                <a:gd name="T95" fmla="*/ 2147483646 h 91"/>
                <a:gd name="T96" fmla="*/ 2147483646 w 89"/>
                <a:gd name="T97" fmla="*/ 2147483646 h 91"/>
                <a:gd name="T98" fmla="*/ 2147483646 w 89"/>
                <a:gd name="T99" fmla="*/ 2147483646 h 91"/>
                <a:gd name="T100" fmla="*/ 2147483646 w 89"/>
                <a:gd name="T101" fmla="*/ 2147483646 h 9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89" h="91">
                  <a:moveTo>
                    <a:pt x="37" y="79"/>
                  </a:moveTo>
                  <a:lnTo>
                    <a:pt x="38" y="79"/>
                  </a:lnTo>
                  <a:lnTo>
                    <a:pt x="38" y="80"/>
                  </a:lnTo>
                  <a:lnTo>
                    <a:pt x="38" y="82"/>
                  </a:lnTo>
                  <a:lnTo>
                    <a:pt x="40" y="83"/>
                  </a:lnTo>
                  <a:lnTo>
                    <a:pt x="42" y="82"/>
                  </a:lnTo>
                  <a:lnTo>
                    <a:pt x="43" y="82"/>
                  </a:lnTo>
                  <a:lnTo>
                    <a:pt x="44" y="82"/>
                  </a:lnTo>
                  <a:lnTo>
                    <a:pt x="44" y="84"/>
                  </a:lnTo>
                  <a:lnTo>
                    <a:pt x="43" y="84"/>
                  </a:lnTo>
                  <a:lnTo>
                    <a:pt x="42" y="87"/>
                  </a:lnTo>
                  <a:lnTo>
                    <a:pt x="42" y="89"/>
                  </a:lnTo>
                  <a:lnTo>
                    <a:pt x="40" y="91"/>
                  </a:lnTo>
                  <a:lnTo>
                    <a:pt x="41" y="91"/>
                  </a:lnTo>
                  <a:lnTo>
                    <a:pt x="42" y="91"/>
                  </a:lnTo>
                  <a:lnTo>
                    <a:pt x="44" y="91"/>
                  </a:lnTo>
                  <a:lnTo>
                    <a:pt x="47" y="90"/>
                  </a:lnTo>
                  <a:lnTo>
                    <a:pt x="51" y="88"/>
                  </a:lnTo>
                  <a:lnTo>
                    <a:pt x="55" y="86"/>
                  </a:lnTo>
                  <a:lnTo>
                    <a:pt x="57" y="85"/>
                  </a:lnTo>
                  <a:lnTo>
                    <a:pt x="58" y="85"/>
                  </a:lnTo>
                  <a:lnTo>
                    <a:pt x="59" y="84"/>
                  </a:lnTo>
                  <a:lnTo>
                    <a:pt x="60" y="84"/>
                  </a:lnTo>
                  <a:lnTo>
                    <a:pt x="62" y="82"/>
                  </a:lnTo>
                  <a:lnTo>
                    <a:pt x="64" y="81"/>
                  </a:lnTo>
                  <a:lnTo>
                    <a:pt x="65" y="81"/>
                  </a:lnTo>
                  <a:lnTo>
                    <a:pt x="67" y="80"/>
                  </a:lnTo>
                  <a:lnTo>
                    <a:pt x="71" y="79"/>
                  </a:lnTo>
                  <a:lnTo>
                    <a:pt x="71" y="77"/>
                  </a:lnTo>
                  <a:lnTo>
                    <a:pt x="71" y="76"/>
                  </a:lnTo>
                  <a:lnTo>
                    <a:pt x="71" y="74"/>
                  </a:lnTo>
                  <a:lnTo>
                    <a:pt x="70" y="73"/>
                  </a:lnTo>
                  <a:lnTo>
                    <a:pt x="69" y="73"/>
                  </a:lnTo>
                  <a:lnTo>
                    <a:pt x="69" y="72"/>
                  </a:lnTo>
                  <a:lnTo>
                    <a:pt x="69" y="71"/>
                  </a:lnTo>
                  <a:lnTo>
                    <a:pt x="70" y="70"/>
                  </a:lnTo>
                  <a:lnTo>
                    <a:pt x="70" y="69"/>
                  </a:lnTo>
                  <a:lnTo>
                    <a:pt x="71" y="69"/>
                  </a:lnTo>
                  <a:lnTo>
                    <a:pt x="73" y="70"/>
                  </a:lnTo>
                  <a:lnTo>
                    <a:pt x="75" y="70"/>
                  </a:lnTo>
                  <a:lnTo>
                    <a:pt x="77" y="69"/>
                  </a:lnTo>
                  <a:lnTo>
                    <a:pt x="81" y="67"/>
                  </a:lnTo>
                  <a:lnTo>
                    <a:pt x="82" y="66"/>
                  </a:lnTo>
                  <a:lnTo>
                    <a:pt x="84" y="66"/>
                  </a:lnTo>
                  <a:lnTo>
                    <a:pt x="86" y="64"/>
                  </a:lnTo>
                  <a:lnTo>
                    <a:pt x="86" y="63"/>
                  </a:lnTo>
                  <a:lnTo>
                    <a:pt x="87" y="62"/>
                  </a:lnTo>
                  <a:lnTo>
                    <a:pt x="87" y="61"/>
                  </a:lnTo>
                  <a:lnTo>
                    <a:pt x="86" y="60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6"/>
                  </a:lnTo>
                  <a:lnTo>
                    <a:pt x="86" y="55"/>
                  </a:lnTo>
                  <a:lnTo>
                    <a:pt x="87" y="54"/>
                  </a:lnTo>
                  <a:lnTo>
                    <a:pt x="88" y="54"/>
                  </a:lnTo>
                  <a:lnTo>
                    <a:pt x="89" y="54"/>
                  </a:lnTo>
                  <a:lnTo>
                    <a:pt x="88" y="52"/>
                  </a:lnTo>
                  <a:lnTo>
                    <a:pt x="87" y="51"/>
                  </a:lnTo>
                  <a:lnTo>
                    <a:pt x="86" y="48"/>
                  </a:lnTo>
                  <a:lnTo>
                    <a:pt x="82" y="48"/>
                  </a:lnTo>
                  <a:lnTo>
                    <a:pt x="80" y="48"/>
                  </a:lnTo>
                  <a:lnTo>
                    <a:pt x="79" y="48"/>
                  </a:lnTo>
                  <a:lnTo>
                    <a:pt x="79" y="47"/>
                  </a:lnTo>
                  <a:lnTo>
                    <a:pt x="80" y="43"/>
                  </a:lnTo>
                  <a:lnTo>
                    <a:pt x="80" y="42"/>
                  </a:lnTo>
                  <a:lnTo>
                    <a:pt x="78" y="41"/>
                  </a:lnTo>
                  <a:lnTo>
                    <a:pt x="78" y="39"/>
                  </a:lnTo>
                  <a:lnTo>
                    <a:pt x="77" y="39"/>
                  </a:lnTo>
                  <a:lnTo>
                    <a:pt x="76" y="38"/>
                  </a:lnTo>
                  <a:lnTo>
                    <a:pt x="75" y="37"/>
                  </a:lnTo>
                  <a:lnTo>
                    <a:pt x="74" y="36"/>
                  </a:lnTo>
                  <a:lnTo>
                    <a:pt x="73" y="36"/>
                  </a:lnTo>
                  <a:lnTo>
                    <a:pt x="72" y="36"/>
                  </a:lnTo>
                  <a:lnTo>
                    <a:pt x="71" y="34"/>
                  </a:lnTo>
                  <a:lnTo>
                    <a:pt x="70" y="33"/>
                  </a:lnTo>
                  <a:lnTo>
                    <a:pt x="70" y="32"/>
                  </a:lnTo>
                  <a:lnTo>
                    <a:pt x="70" y="31"/>
                  </a:lnTo>
                  <a:lnTo>
                    <a:pt x="68" y="30"/>
                  </a:lnTo>
                  <a:lnTo>
                    <a:pt x="66" y="29"/>
                  </a:lnTo>
                  <a:lnTo>
                    <a:pt x="65" y="29"/>
                  </a:lnTo>
                  <a:lnTo>
                    <a:pt x="64" y="28"/>
                  </a:lnTo>
                  <a:lnTo>
                    <a:pt x="63" y="27"/>
                  </a:lnTo>
                  <a:lnTo>
                    <a:pt x="61" y="26"/>
                  </a:lnTo>
                  <a:lnTo>
                    <a:pt x="60" y="26"/>
                  </a:lnTo>
                  <a:lnTo>
                    <a:pt x="59" y="26"/>
                  </a:lnTo>
                  <a:lnTo>
                    <a:pt x="56" y="26"/>
                  </a:lnTo>
                  <a:lnTo>
                    <a:pt x="55" y="25"/>
                  </a:lnTo>
                  <a:lnTo>
                    <a:pt x="54" y="25"/>
                  </a:lnTo>
                  <a:lnTo>
                    <a:pt x="53" y="24"/>
                  </a:lnTo>
                  <a:lnTo>
                    <a:pt x="52" y="23"/>
                  </a:lnTo>
                  <a:lnTo>
                    <a:pt x="51" y="23"/>
                  </a:lnTo>
                  <a:lnTo>
                    <a:pt x="49" y="22"/>
                  </a:lnTo>
                  <a:lnTo>
                    <a:pt x="48" y="21"/>
                  </a:lnTo>
                  <a:lnTo>
                    <a:pt x="47" y="20"/>
                  </a:lnTo>
                  <a:lnTo>
                    <a:pt x="45" y="18"/>
                  </a:lnTo>
                  <a:lnTo>
                    <a:pt x="43" y="17"/>
                  </a:lnTo>
                  <a:lnTo>
                    <a:pt x="39" y="16"/>
                  </a:lnTo>
                  <a:lnTo>
                    <a:pt x="37" y="15"/>
                  </a:lnTo>
                  <a:lnTo>
                    <a:pt x="36" y="14"/>
                  </a:lnTo>
                  <a:lnTo>
                    <a:pt x="36" y="13"/>
                  </a:lnTo>
                  <a:lnTo>
                    <a:pt x="37" y="10"/>
                  </a:lnTo>
                  <a:lnTo>
                    <a:pt x="37" y="9"/>
                  </a:lnTo>
                  <a:lnTo>
                    <a:pt x="36" y="8"/>
                  </a:lnTo>
                  <a:lnTo>
                    <a:pt x="36" y="6"/>
                  </a:lnTo>
                  <a:lnTo>
                    <a:pt x="35" y="5"/>
                  </a:lnTo>
                  <a:lnTo>
                    <a:pt x="35" y="2"/>
                  </a:lnTo>
                  <a:lnTo>
                    <a:pt x="34" y="1"/>
                  </a:lnTo>
                  <a:lnTo>
                    <a:pt x="31" y="1"/>
                  </a:lnTo>
                  <a:lnTo>
                    <a:pt x="30" y="0"/>
                  </a:lnTo>
                  <a:lnTo>
                    <a:pt x="27" y="0"/>
                  </a:lnTo>
                  <a:lnTo>
                    <a:pt x="28" y="2"/>
                  </a:lnTo>
                  <a:lnTo>
                    <a:pt x="28" y="3"/>
                  </a:lnTo>
                  <a:lnTo>
                    <a:pt x="30" y="5"/>
                  </a:lnTo>
                  <a:lnTo>
                    <a:pt x="30" y="6"/>
                  </a:lnTo>
                  <a:lnTo>
                    <a:pt x="31" y="6"/>
                  </a:lnTo>
                  <a:lnTo>
                    <a:pt x="31" y="7"/>
                  </a:lnTo>
                  <a:lnTo>
                    <a:pt x="31" y="8"/>
                  </a:lnTo>
                  <a:lnTo>
                    <a:pt x="31" y="10"/>
                  </a:lnTo>
                  <a:lnTo>
                    <a:pt x="31" y="11"/>
                  </a:lnTo>
                  <a:lnTo>
                    <a:pt x="31" y="12"/>
                  </a:lnTo>
                  <a:lnTo>
                    <a:pt x="31" y="13"/>
                  </a:lnTo>
                  <a:lnTo>
                    <a:pt x="31" y="14"/>
                  </a:lnTo>
                  <a:lnTo>
                    <a:pt x="31" y="15"/>
                  </a:lnTo>
                  <a:lnTo>
                    <a:pt x="30" y="17"/>
                  </a:lnTo>
                  <a:lnTo>
                    <a:pt x="29" y="19"/>
                  </a:lnTo>
                  <a:lnTo>
                    <a:pt x="28" y="19"/>
                  </a:lnTo>
                  <a:lnTo>
                    <a:pt x="28" y="21"/>
                  </a:lnTo>
                  <a:lnTo>
                    <a:pt x="28" y="24"/>
                  </a:lnTo>
                  <a:lnTo>
                    <a:pt x="28" y="25"/>
                  </a:lnTo>
                  <a:lnTo>
                    <a:pt x="31" y="29"/>
                  </a:lnTo>
                  <a:lnTo>
                    <a:pt x="32" y="31"/>
                  </a:lnTo>
                  <a:lnTo>
                    <a:pt x="32" y="32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6"/>
                  </a:lnTo>
                  <a:lnTo>
                    <a:pt x="35" y="37"/>
                  </a:lnTo>
                  <a:lnTo>
                    <a:pt x="35" y="40"/>
                  </a:lnTo>
                  <a:lnTo>
                    <a:pt x="34" y="42"/>
                  </a:lnTo>
                  <a:lnTo>
                    <a:pt x="33" y="42"/>
                  </a:lnTo>
                  <a:lnTo>
                    <a:pt x="32" y="41"/>
                  </a:lnTo>
                  <a:lnTo>
                    <a:pt x="31" y="41"/>
                  </a:lnTo>
                  <a:lnTo>
                    <a:pt x="28" y="40"/>
                  </a:lnTo>
                  <a:lnTo>
                    <a:pt x="27" y="39"/>
                  </a:lnTo>
                  <a:lnTo>
                    <a:pt x="26" y="39"/>
                  </a:lnTo>
                  <a:lnTo>
                    <a:pt x="25" y="39"/>
                  </a:lnTo>
                  <a:lnTo>
                    <a:pt x="24" y="40"/>
                  </a:lnTo>
                  <a:lnTo>
                    <a:pt x="23" y="40"/>
                  </a:lnTo>
                  <a:lnTo>
                    <a:pt x="23" y="41"/>
                  </a:lnTo>
                  <a:lnTo>
                    <a:pt x="23" y="43"/>
                  </a:lnTo>
                  <a:lnTo>
                    <a:pt x="23" y="44"/>
                  </a:lnTo>
                  <a:lnTo>
                    <a:pt x="23" y="45"/>
                  </a:lnTo>
                  <a:lnTo>
                    <a:pt x="23" y="46"/>
                  </a:lnTo>
                  <a:lnTo>
                    <a:pt x="22" y="47"/>
                  </a:lnTo>
                  <a:lnTo>
                    <a:pt x="22" y="48"/>
                  </a:lnTo>
                  <a:lnTo>
                    <a:pt x="21" y="49"/>
                  </a:lnTo>
                  <a:lnTo>
                    <a:pt x="17" y="49"/>
                  </a:lnTo>
                  <a:lnTo>
                    <a:pt x="14" y="49"/>
                  </a:lnTo>
                  <a:lnTo>
                    <a:pt x="13" y="49"/>
                  </a:lnTo>
                  <a:lnTo>
                    <a:pt x="13" y="50"/>
                  </a:lnTo>
                  <a:lnTo>
                    <a:pt x="11" y="52"/>
                  </a:lnTo>
                  <a:lnTo>
                    <a:pt x="7" y="54"/>
                  </a:lnTo>
                  <a:lnTo>
                    <a:pt x="6" y="55"/>
                  </a:lnTo>
                  <a:lnTo>
                    <a:pt x="5" y="56"/>
                  </a:lnTo>
                  <a:lnTo>
                    <a:pt x="5" y="59"/>
                  </a:lnTo>
                  <a:lnTo>
                    <a:pt x="5" y="60"/>
                  </a:lnTo>
                  <a:lnTo>
                    <a:pt x="5" y="62"/>
                  </a:lnTo>
                  <a:lnTo>
                    <a:pt x="4" y="64"/>
                  </a:lnTo>
                  <a:lnTo>
                    <a:pt x="4" y="65"/>
                  </a:lnTo>
                  <a:lnTo>
                    <a:pt x="3" y="65"/>
                  </a:lnTo>
                  <a:lnTo>
                    <a:pt x="2" y="67"/>
                  </a:lnTo>
                  <a:lnTo>
                    <a:pt x="1" y="68"/>
                  </a:lnTo>
                  <a:lnTo>
                    <a:pt x="0" y="69"/>
                  </a:lnTo>
                  <a:lnTo>
                    <a:pt x="2" y="70"/>
                  </a:lnTo>
                  <a:lnTo>
                    <a:pt x="4" y="70"/>
                  </a:lnTo>
                  <a:lnTo>
                    <a:pt x="6" y="70"/>
                  </a:lnTo>
                  <a:lnTo>
                    <a:pt x="8" y="71"/>
                  </a:lnTo>
                  <a:lnTo>
                    <a:pt x="9" y="72"/>
                  </a:lnTo>
                  <a:lnTo>
                    <a:pt x="12" y="75"/>
                  </a:lnTo>
                  <a:lnTo>
                    <a:pt x="18" y="76"/>
                  </a:lnTo>
                  <a:lnTo>
                    <a:pt x="22" y="77"/>
                  </a:lnTo>
                  <a:lnTo>
                    <a:pt x="24" y="77"/>
                  </a:lnTo>
                  <a:lnTo>
                    <a:pt x="29" y="78"/>
                  </a:lnTo>
                  <a:lnTo>
                    <a:pt x="36" y="78"/>
                  </a:lnTo>
                  <a:lnTo>
                    <a:pt x="37" y="79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59" name="Freeform 1048"/>
            <p:cNvSpPr>
              <a:spLocks/>
            </p:cNvSpPr>
            <p:nvPr/>
          </p:nvSpPr>
          <p:spPr bwMode="auto">
            <a:xfrm>
              <a:off x="6860863" y="3562240"/>
              <a:ext cx="427053" cy="444663"/>
            </a:xfrm>
            <a:custGeom>
              <a:avLst/>
              <a:gdLst>
                <a:gd name="T0" fmla="*/ 2147483646 w 97"/>
                <a:gd name="T1" fmla="*/ 2147483646 h 101"/>
                <a:gd name="T2" fmla="*/ 2147483646 w 97"/>
                <a:gd name="T3" fmla="*/ 2147483646 h 101"/>
                <a:gd name="T4" fmla="*/ 2147483646 w 97"/>
                <a:gd name="T5" fmla="*/ 2147483646 h 101"/>
                <a:gd name="T6" fmla="*/ 2147483646 w 97"/>
                <a:gd name="T7" fmla="*/ 2147483646 h 101"/>
                <a:gd name="T8" fmla="*/ 2147483646 w 97"/>
                <a:gd name="T9" fmla="*/ 2147483646 h 101"/>
                <a:gd name="T10" fmla="*/ 2147483646 w 97"/>
                <a:gd name="T11" fmla="*/ 2147483646 h 101"/>
                <a:gd name="T12" fmla="*/ 2147483646 w 97"/>
                <a:gd name="T13" fmla="*/ 2147483646 h 101"/>
                <a:gd name="T14" fmla="*/ 2147483646 w 97"/>
                <a:gd name="T15" fmla="*/ 2147483646 h 101"/>
                <a:gd name="T16" fmla="*/ 2147483646 w 97"/>
                <a:gd name="T17" fmla="*/ 2147483646 h 101"/>
                <a:gd name="T18" fmla="*/ 2147483646 w 97"/>
                <a:gd name="T19" fmla="*/ 2147483646 h 101"/>
                <a:gd name="T20" fmla="*/ 2147483646 w 97"/>
                <a:gd name="T21" fmla="*/ 2147483646 h 101"/>
                <a:gd name="T22" fmla="*/ 2147483646 w 97"/>
                <a:gd name="T23" fmla="*/ 2147483646 h 101"/>
                <a:gd name="T24" fmla="*/ 2147483646 w 97"/>
                <a:gd name="T25" fmla="*/ 2147483646 h 101"/>
                <a:gd name="T26" fmla="*/ 2147483646 w 97"/>
                <a:gd name="T27" fmla="*/ 2147483646 h 101"/>
                <a:gd name="T28" fmla="*/ 2147483646 w 97"/>
                <a:gd name="T29" fmla="*/ 2147483646 h 101"/>
                <a:gd name="T30" fmla="*/ 2147483646 w 97"/>
                <a:gd name="T31" fmla="*/ 2147483646 h 101"/>
                <a:gd name="T32" fmla="*/ 2147483646 w 97"/>
                <a:gd name="T33" fmla="*/ 2147483646 h 101"/>
                <a:gd name="T34" fmla="*/ 2147483646 w 97"/>
                <a:gd name="T35" fmla="*/ 2147483646 h 101"/>
                <a:gd name="T36" fmla="*/ 2147483646 w 97"/>
                <a:gd name="T37" fmla="*/ 0 h 101"/>
                <a:gd name="T38" fmla="*/ 2147483646 w 97"/>
                <a:gd name="T39" fmla="*/ 2147483646 h 101"/>
                <a:gd name="T40" fmla="*/ 2147483646 w 97"/>
                <a:gd name="T41" fmla="*/ 2147483646 h 101"/>
                <a:gd name="T42" fmla="*/ 2147483646 w 97"/>
                <a:gd name="T43" fmla="*/ 2147483646 h 101"/>
                <a:gd name="T44" fmla="*/ 2147483646 w 97"/>
                <a:gd name="T45" fmla="*/ 2147483646 h 101"/>
                <a:gd name="T46" fmla="*/ 2147483646 w 97"/>
                <a:gd name="T47" fmla="*/ 2147483646 h 101"/>
                <a:gd name="T48" fmla="*/ 2147483646 w 97"/>
                <a:gd name="T49" fmla="*/ 2147483646 h 101"/>
                <a:gd name="T50" fmla="*/ 2147483646 w 97"/>
                <a:gd name="T51" fmla="*/ 2147483646 h 101"/>
                <a:gd name="T52" fmla="*/ 2147483646 w 97"/>
                <a:gd name="T53" fmla="*/ 2147483646 h 101"/>
                <a:gd name="T54" fmla="*/ 2147483646 w 97"/>
                <a:gd name="T55" fmla="*/ 2147483646 h 101"/>
                <a:gd name="T56" fmla="*/ 2147483646 w 97"/>
                <a:gd name="T57" fmla="*/ 2147483646 h 101"/>
                <a:gd name="T58" fmla="*/ 0 w 97"/>
                <a:gd name="T59" fmla="*/ 2147483646 h 101"/>
                <a:gd name="T60" fmla="*/ 2147483646 w 97"/>
                <a:gd name="T61" fmla="*/ 2147483646 h 101"/>
                <a:gd name="T62" fmla="*/ 2147483646 w 97"/>
                <a:gd name="T63" fmla="*/ 2147483646 h 101"/>
                <a:gd name="T64" fmla="*/ 2147483646 w 97"/>
                <a:gd name="T65" fmla="*/ 2147483646 h 101"/>
                <a:gd name="T66" fmla="*/ 2147483646 w 97"/>
                <a:gd name="T67" fmla="*/ 2147483646 h 101"/>
                <a:gd name="T68" fmla="*/ 2147483646 w 97"/>
                <a:gd name="T69" fmla="*/ 2147483646 h 101"/>
                <a:gd name="T70" fmla="*/ 2147483646 w 97"/>
                <a:gd name="T71" fmla="*/ 2147483646 h 101"/>
                <a:gd name="T72" fmla="*/ 2147483646 w 97"/>
                <a:gd name="T73" fmla="*/ 2147483646 h 101"/>
                <a:gd name="T74" fmla="*/ 2147483646 w 97"/>
                <a:gd name="T75" fmla="*/ 2147483646 h 101"/>
                <a:gd name="T76" fmla="*/ 2147483646 w 97"/>
                <a:gd name="T77" fmla="*/ 2147483646 h 101"/>
                <a:gd name="T78" fmla="*/ 2147483646 w 97"/>
                <a:gd name="T79" fmla="*/ 2147483646 h 101"/>
                <a:gd name="T80" fmla="*/ 2147483646 w 97"/>
                <a:gd name="T81" fmla="*/ 2147483646 h 101"/>
                <a:gd name="T82" fmla="*/ 2147483646 w 97"/>
                <a:gd name="T83" fmla="*/ 2147483646 h 101"/>
                <a:gd name="T84" fmla="*/ 2147483646 w 97"/>
                <a:gd name="T85" fmla="*/ 2147483646 h 101"/>
                <a:gd name="T86" fmla="*/ 2147483646 w 97"/>
                <a:gd name="T87" fmla="*/ 2147483646 h 101"/>
                <a:gd name="T88" fmla="*/ 2147483646 w 97"/>
                <a:gd name="T89" fmla="*/ 2147483646 h 101"/>
                <a:gd name="T90" fmla="*/ 2147483646 w 97"/>
                <a:gd name="T91" fmla="*/ 2147483646 h 101"/>
                <a:gd name="T92" fmla="*/ 2147483646 w 97"/>
                <a:gd name="T93" fmla="*/ 2147483646 h 101"/>
                <a:gd name="T94" fmla="*/ 2147483646 w 97"/>
                <a:gd name="T95" fmla="*/ 2147483646 h 101"/>
                <a:gd name="T96" fmla="*/ 2147483646 w 97"/>
                <a:gd name="T97" fmla="*/ 2147483646 h 101"/>
                <a:gd name="T98" fmla="*/ 2147483646 w 97"/>
                <a:gd name="T99" fmla="*/ 2147483646 h 101"/>
                <a:gd name="T100" fmla="*/ 2147483646 w 97"/>
                <a:gd name="T101" fmla="*/ 2147483646 h 101"/>
                <a:gd name="T102" fmla="*/ 2147483646 w 97"/>
                <a:gd name="T103" fmla="*/ 2147483646 h 101"/>
                <a:gd name="T104" fmla="*/ 2147483646 w 97"/>
                <a:gd name="T105" fmla="*/ 2147483646 h 101"/>
                <a:gd name="T106" fmla="*/ 2147483646 w 97"/>
                <a:gd name="T107" fmla="*/ 2147483646 h 101"/>
                <a:gd name="T108" fmla="*/ 2147483646 w 97"/>
                <a:gd name="T109" fmla="*/ 2147483646 h 10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7" h="101">
                  <a:moveTo>
                    <a:pt x="96" y="71"/>
                  </a:moveTo>
                  <a:lnTo>
                    <a:pt x="96" y="71"/>
                  </a:lnTo>
                  <a:lnTo>
                    <a:pt x="97" y="70"/>
                  </a:lnTo>
                  <a:lnTo>
                    <a:pt x="96" y="68"/>
                  </a:lnTo>
                  <a:lnTo>
                    <a:pt x="94" y="66"/>
                  </a:lnTo>
                  <a:lnTo>
                    <a:pt x="92" y="66"/>
                  </a:lnTo>
                  <a:lnTo>
                    <a:pt x="91" y="66"/>
                  </a:lnTo>
                  <a:lnTo>
                    <a:pt x="89" y="66"/>
                  </a:lnTo>
                  <a:lnTo>
                    <a:pt x="87" y="65"/>
                  </a:lnTo>
                  <a:lnTo>
                    <a:pt x="84" y="64"/>
                  </a:lnTo>
                  <a:lnTo>
                    <a:pt x="83" y="64"/>
                  </a:lnTo>
                  <a:lnTo>
                    <a:pt x="82" y="63"/>
                  </a:lnTo>
                  <a:lnTo>
                    <a:pt x="81" y="63"/>
                  </a:lnTo>
                  <a:lnTo>
                    <a:pt x="81" y="62"/>
                  </a:lnTo>
                  <a:lnTo>
                    <a:pt x="80" y="61"/>
                  </a:lnTo>
                  <a:lnTo>
                    <a:pt x="79" y="59"/>
                  </a:lnTo>
                  <a:lnTo>
                    <a:pt x="77" y="57"/>
                  </a:lnTo>
                  <a:lnTo>
                    <a:pt x="76" y="57"/>
                  </a:lnTo>
                  <a:lnTo>
                    <a:pt x="74" y="55"/>
                  </a:lnTo>
                  <a:lnTo>
                    <a:pt x="74" y="54"/>
                  </a:lnTo>
                  <a:lnTo>
                    <a:pt x="73" y="52"/>
                  </a:lnTo>
                  <a:lnTo>
                    <a:pt x="73" y="51"/>
                  </a:lnTo>
                  <a:lnTo>
                    <a:pt x="72" y="50"/>
                  </a:lnTo>
                  <a:lnTo>
                    <a:pt x="71" y="48"/>
                  </a:lnTo>
                  <a:lnTo>
                    <a:pt x="71" y="47"/>
                  </a:lnTo>
                  <a:lnTo>
                    <a:pt x="71" y="46"/>
                  </a:lnTo>
                  <a:lnTo>
                    <a:pt x="71" y="44"/>
                  </a:lnTo>
                  <a:lnTo>
                    <a:pt x="72" y="42"/>
                  </a:lnTo>
                  <a:lnTo>
                    <a:pt x="72" y="40"/>
                  </a:lnTo>
                  <a:lnTo>
                    <a:pt x="73" y="37"/>
                  </a:lnTo>
                  <a:lnTo>
                    <a:pt x="73" y="31"/>
                  </a:lnTo>
                  <a:lnTo>
                    <a:pt x="73" y="30"/>
                  </a:lnTo>
                  <a:lnTo>
                    <a:pt x="73" y="29"/>
                  </a:lnTo>
                  <a:lnTo>
                    <a:pt x="72" y="27"/>
                  </a:lnTo>
                  <a:lnTo>
                    <a:pt x="72" y="25"/>
                  </a:lnTo>
                  <a:lnTo>
                    <a:pt x="73" y="24"/>
                  </a:lnTo>
                  <a:lnTo>
                    <a:pt x="73" y="23"/>
                  </a:lnTo>
                  <a:lnTo>
                    <a:pt x="74" y="21"/>
                  </a:lnTo>
                  <a:lnTo>
                    <a:pt x="75" y="19"/>
                  </a:lnTo>
                  <a:lnTo>
                    <a:pt x="76" y="16"/>
                  </a:lnTo>
                  <a:lnTo>
                    <a:pt x="76" y="15"/>
                  </a:lnTo>
                  <a:lnTo>
                    <a:pt x="76" y="14"/>
                  </a:lnTo>
                  <a:lnTo>
                    <a:pt x="75" y="13"/>
                  </a:lnTo>
                  <a:lnTo>
                    <a:pt x="72" y="14"/>
                  </a:lnTo>
                  <a:lnTo>
                    <a:pt x="71" y="14"/>
                  </a:lnTo>
                  <a:lnTo>
                    <a:pt x="70" y="13"/>
                  </a:lnTo>
                  <a:lnTo>
                    <a:pt x="71" y="12"/>
                  </a:lnTo>
                  <a:lnTo>
                    <a:pt x="70" y="11"/>
                  </a:lnTo>
                  <a:lnTo>
                    <a:pt x="69" y="10"/>
                  </a:lnTo>
                  <a:lnTo>
                    <a:pt x="62" y="9"/>
                  </a:lnTo>
                  <a:lnTo>
                    <a:pt x="56" y="9"/>
                  </a:lnTo>
                  <a:lnTo>
                    <a:pt x="54" y="8"/>
                  </a:lnTo>
                  <a:lnTo>
                    <a:pt x="50" y="8"/>
                  </a:lnTo>
                  <a:lnTo>
                    <a:pt x="45" y="6"/>
                  </a:lnTo>
                  <a:lnTo>
                    <a:pt x="42" y="4"/>
                  </a:lnTo>
                  <a:lnTo>
                    <a:pt x="41" y="3"/>
                  </a:lnTo>
                  <a:lnTo>
                    <a:pt x="39" y="2"/>
                  </a:lnTo>
                  <a:lnTo>
                    <a:pt x="37" y="2"/>
                  </a:lnTo>
                  <a:lnTo>
                    <a:pt x="35" y="2"/>
                  </a:lnTo>
                  <a:lnTo>
                    <a:pt x="33" y="1"/>
                  </a:lnTo>
                  <a:lnTo>
                    <a:pt x="32" y="0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7" y="0"/>
                  </a:lnTo>
                  <a:lnTo>
                    <a:pt x="25" y="1"/>
                  </a:lnTo>
                  <a:lnTo>
                    <a:pt x="25" y="2"/>
                  </a:lnTo>
                  <a:lnTo>
                    <a:pt x="25" y="4"/>
                  </a:lnTo>
                  <a:lnTo>
                    <a:pt x="24" y="7"/>
                  </a:lnTo>
                  <a:lnTo>
                    <a:pt x="24" y="8"/>
                  </a:lnTo>
                  <a:lnTo>
                    <a:pt x="22" y="10"/>
                  </a:lnTo>
                  <a:lnTo>
                    <a:pt x="18" y="11"/>
                  </a:lnTo>
                  <a:lnTo>
                    <a:pt x="15" y="13"/>
                  </a:lnTo>
                  <a:lnTo>
                    <a:pt x="13" y="15"/>
                  </a:lnTo>
                  <a:lnTo>
                    <a:pt x="11" y="18"/>
                  </a:lnTo>
                  <a:lnTo>
                    <a:pt x="11" y="19"/>
                  </a:lnTo>
                  <a:lnTo>
                    <a:pt x="11" y="20"/>
                  </a:lnTo>
                  <a:lnTo>
                    <a:pt x="11" y="21"/>
                  </a:lnTo>
                  <a:lnTo>
                    <a:pt x="10" y="22"/>
                  </a:lnTo>
                  <a:lnTo>
                    <a:pt x="10" y="23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9" y="26"/>
                  </a:lnTo>
                  <a:lnTo>
                    <a:pt x="10" y="28"/>
                  </a:lnTo>
                  <a:lnTo>
                    <a:pt x="10" y="30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10" y="35"/>
                  </a:lnTo>
                  <a:lnTo>
                    <a:pt x="14" y="35"/>
                  </a:lnTo>
                  <a:lnTo>
                    <a:pt x="15" y="36"/>
                  </a:lnTo>
                  <a:lnTo>
                    <a:pt x="15" y="37"/>
                  </a:lnTo>
                  <a:lnTo>
                    <a:pt x="14" y="38"/>
                  </a:lnTo>
                  <a:lnTo>
                    <a:pt x="12" y="40"/>
                  </a:lnTo>
                  <a:lnTo>
                    <a:pt x="12" y="42"/>
                  </a:lnTo>
                  <a:lnTo>
                    <a:pt x="10" y="43"/>
                  </a:lnTo>
                  <a:lnTo>
                    <a:pt x="8" y="43"/>
                  </a:lnTo>
                  <a:lnTo>
                    <a:pt x="4" y="43"/>
                  </a:lnTo>
                  <a:lnTo>
                    <a:pt x="1" y="44"/>
                  </a:lnTo>
                  <a:lnTo>
                    <a:pt x="0" y="44"/>
                  </a:lnTo>
                  <a:lnTo>
                    <a:pt x="0" y="45"/>
                  </a:lnTo>
                  <a:lnTo>
                    <a:pt x="0" y="46"/>
                  </a:lnTo>
                  <a:lnTo>
                    <a:pt x="0" y="47"/>
                  </a:lnTo>
                  <a:lnTo>
                    <a:pt x="1" y="47"/>
                  </a:lnTo>
                  <a:lnTo>
                    <a:pt x="2" y="47"/>
                  </a:lnTo>
                  <a:lnTo>
                    <a:pt x="3" y="48"/>
                  </a:lnTo>
                  <a:lnTo>
                    <a:pt x="4" y="48"/>
                  </a:lnTo>
                  <a:lnTo>
                    <a:pt x="6" y="50"/>
                  </a:lnTo>
                  <a:lnTo>
                    <a:pt x="8" y="49"/>
                  </a:lnTo>
                  <a:lnTo>
                    <a:pt x="10" y="50"/>
                  </a:lnTo>
                  <a:lnTo>
                    <a:pt x="11" y="51"/>
                  </a:lnTo>
                  <a:lnTo>
                    <a:pt x="11" y="53"/>
                  </a:lnTo>
                  <a:lnTo>
                    <a:pt x="9" y="55"/>
                  </a:lnTo>
                  <a:lnTo>
                    <a:pt x="8" y="56"/>
                  </a:lnTo>
                  <a:lnTo>
                    <a:pt x="8" y="58"/>
                  </a:lnTo>
                  <a:lnTo>
                    <a:pt x="7" y="59"/>
                  </a:lnTo>
                  <a:lnTo>
                    <a:pt x="7" y="61"/>
                  </a:lnTo>
                  <a:lnTo>
                    <a:pt x="7" y="62"/>
                  </a:lnTo>
                  <a:lnTo>
                    <a:pt x="8" y="63"/>
                  </a:lnTo>
                  <a:lnTo>
                    <a:pt x="10" y="64"/>
                  </a:lnTo>
                  <a:lnTo>
                    <a:pt x="12" y="66"/>
                  </a:lnTo>
                  <a:lnTo>
                    <a:pt x="13" y="68"/>
                  </a:lnTo>
                  <a:lnTo>
                    <a:pt x="14" y="69"/>
                  </a:lnTo>
                  <a:lnTo>
                    <a:pt x="15" y="70"/>
                  </a:lnTo>
                  <a:lnTo>
                    <a:pt x="15" y="72"/>
                  </a:lnTo>
                  <a:lnTo>
                    <a:pt x="15" y="73"/>
                  </a:lnTo>
                  <a:lnTo>
                    <a:pt x="15" y="74"/>
                  </a:lnTo>
                  <a:lnTo>
                    <a:pt x="16" y="75"/>
                  </a:lnTo>
                  <a:lnTo>
                    <a:pt x="17" y="76"/>
                  </a:lnTo>
                  <a:lnTo>
                    <a:pt x="18" y="76"/>
                  </a:lnTo>
                  <a:lnTo>
                    <a:pt x="19" y="77"/>
                  </a:lnTo>
                  <a:lnTo>
                    <a:pt x="21" y="77"/>
                  </a:lnTo>
                  <a:lnTo>
                    <a:pt x="26" y="77"/>
                  </a:lnTo>
                  <a:lnTo>
                    <a:pt x="27" y="78"/>
                  </a:lnTo>
                  <a:lnTo>
                    <a:pt x="28" y="78"/>
                  </a:lnTo>
                  <a:lnTo>
                    <a:pt x="28" y="79"/>
                  </a:lnTo>
                  <a:lnTo>
                    <a:pt x="27" y="80"/>
                  </a:lnTo>
                  <a:lnTo>
                    <a:pt x="25" y="81"/>
                  </a:lnTo>
                  <a:lnTo>
                    <a:pt x="27" y="83"/>
                  </a:lnTo>
                  <a:lnTo>
                    <a:pt x="27" y="84"/>
                  </a:lnTo>
                  <a:lnTo>
                    <a:pt x="29" y="86"/>
                  </a:lnTo>
                  <a:lnTo>
                    <a:pt x="31" y="87"/>
                  </a:lnTo>
                  <a:lnTo>
                    <a:pt x="32" y="87"/>
                  </a:lnTo>
                  <a:lnTo>
                    <a:pt x="33" y="86"/>
                  </a:lnTo>
                  <a:lnTo>
                    <a:pt x="34" y="85"/>
                  </a:lnTo>
                  <a:lnTo>
                    <a:pt x="34" y="84"/>
                  </a:lnTo>
                  <a:lnTo>
                    <a:pt x="34" y="82"/>
                  </a:lnTo>
                  <a:lnTo>
                    <a:pt x="35" y="81"/>
                  </a:lnTo>
                  <a:lnTo>
                    <a:pt x="36" y="81"/>
                  </a:lnTo>
                  <a:lnTo>
                    <a:pt x="37" y="82"/>
                  </a:lnTo>
                  <a:lnTo>
                    <a:pt x="37" y="84"/>
                  </a:lnTo>
                  <a:lnTo>
                    <a:pt x="37" y="86"/>
                  </a:lnTo>
                  <a:lnTo>
                    <a:pt x="37" y="89"/>
                  </a:lnTo>
                  <a:lnTo>
                    <a:pt x="38" y="91"/>
                  </a:lnTo>
                  <a:lnTo>
                    <a:pt x="39" y="91"/>
                  </a:lnTo>
                  <a:lnTo>
                    <a:pt x="41" y="91"/>
                  </a:lnTo>
                  <a:lnTo>
                    <a:pt x="45" y="93"/>
                  </a:lnTo>
                  <a:lnTo>
                    <a:pt x="46" y="93"/>
                  </a:lnTo>
                  <a:lnTo>
                    <a:pt x="46" y="95"/>
                  </a:lnTo>
                  <a:lnTo>
                    <a:pt x="46" y="96"/>
                  </a:lnTo>
                  <a:lnTo>
                    <a:pt x="45" y="99"/>
                  </a:lnTo>
                  <a:lnTo>
                    <a:pt x="45" y="101"/>
                  </a:lnTo>
                  <a:lnTo>
                    <a:pt x="48" y="101"/>
                  </a:lnTo>
                  <a:lnTo>
                    <a:pt x="49" y="101"/>
                  </a:lnTo>
                  <a:lnTo>
                    <a:pt x="51" y="98"/>
                  </a:lnTo>
                  <a:lnTo>
                    <a:pt x="53" y="96"/>
                  </a:lnTo>
                  <a:lnTo>
                    <a:pt x="55" y="93"/>
                  </a:lnTo>
                  <a:lnTo>
                    <a:pt x="55" y="91"/>
                  </a:lnTo>
                  <a:lnTo>
                    <a:pt x="56" y="91"/>
                  </a:lnTo>
                  <a:lnTo>
                    <a:pt x="56" y="90"/>
                  </a:lnTo>
                  <a:lnTo>
                    <a:pt x="60" y="88"/>
                  </a:lnTo>
                  <a:lnTo>
                    <a:pt x="63" y="87"/>
                  </a:lnTo>
                  <a:lnTo>
                    <a:pt x="64" y="87"/>
                  </a:lnTo>
                  <a:lnTo>
                    <a:pt x="64" y="86"/>
                  </a:lnTo>
                  <a:lnTo>
                    <a:pt x="65" y="86"/>
                  </a:lnTo>
                  <a:lnTo>
                    <a:pt x="64" y="84"/>
                  </a:lnTo>
                  <a:lnTo>
                    <a:pt x="64" y="83"/>
                  </a:lnTo>
                  <a:lnTo>
                    <a:pt x="65" y="82"/>
                  </a:lnTo>
                  <a:lnTo>
                    <a:pt x="66" y="81"/>
                  </a:lnTo>
                  <a:lnTo>
                    <a:pt x="67" y="80"/>
                  </a:lnTo>
                  <a:lnTo>
                    <a:pt x="69" y="78"/>
                  </a:lnTo>
                  <a:lnTo>
                    <a:pt x="71" y="75"/>
                  </a:lnTo>
                  <a:lnTo>
                    <a:pt x="75" y="73"/>
                  </a:lnTo>
                  <a:lnTo>
                    <a:pt x="76" y="72"/>
                  </a:lnTo>
                  <a:lnTo>
                    <a:pt x="78" y="72"/>
                  </a:lnTo>
                  <a:lnTo>
                    <a:pt x="81" y="73"/>
                  </a:lnTo>
                  <a:lnTo>
                    <a:pt x="84" y="73"/>
                  </a:lnTo>
                  <a:lnTo>
                    <a:pt x="91" y="74"/>
                  </a:lnTo>
                  <a:lnTo>
                    <a:pt x="93" y="74"/>
                  </a:lnTo>
                  <a:lnTo>
                    <a:pt x="95" y="73"/>
                  </a:lnTo>
                  <a:lnTo>
                    <a:pt x="96" y="72"/>
                  </a:lnTo>
                  <a:lnTo>
                    <a:pt x="96" y="71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60" name="Freeform 1049"/>
            <p:cNvSpPr>
              <a:spLocks/>
            </p:cNvSpPr>
            <p:nvPr/>
          </p:nvSpPr>
          <p:spPr bwMode="auto">
            <a:xfrm>
              <a:off x="7072189" y="3830799"/>
              <a:ext cx="462274" cy="294975"/>
            </a:xfrm>
            <a:custGeom>
              <a:avLst/>
              <a:gdLst>
                <a:gd name="T0" fmla="*/ 2147483646 w 105"/>
                <a:gd name="T1" fmla="*/ 2147483646 h 67"/>
                <a:gd name="T2" fmla="*/ 2147483646 w 105"/>
                <a:gd name="T3" fmla="*/ 2147483646 h 67"/>
                <a:gd name="T4" fmla="*/ 2147483646 w 105"/>
                <a:gd name="T5" fmla="*/ 2147483646 h 67"/>
                <a:gd name="T6" fmla="*/ 2147483646 w 105"/>
                <a:gd name="T7" fmla="*/ 2147483646 h 67"/>
                <a:gd name="T8" fmla="*/ 2147483646 w 105"/>
                <a:gd name="T9" fmla="*/ 2147483646 h 67"/>
                <a:gd name="T10" fmla="*/ 2147483646 w 105"/>
                <a:gd name="T11" fmla="*/ 2147483646 h 67"/>
                <a:gd name="T12" fmla="*/ 2147483646 w 105"/>
                <a:gd name="T13" fmla="*/ 2147483646 h 67"/>
                <a:gd name="T14" fmla="*/ 2147483646 w 105"/>
                <a:gd name="T15" fmla="*/ 2147483646 h 67"/>
                <a:gd name="T16" fmla="*/ 2147483646 w 105"/>
                <a:gd name="T17" fmla="*/ 2147483646 h 67"/>
                <a:gd name="T18" fmla="*/ 2147483646 w 105"/>
                <a:gd name="T19" fmla="*/ 2147483646 h 67"/>
                <a:gd name="T20" fmla="*/ 2147483646 w 105"/>
                <a:gd name="T21" fmla="*/ 2147483646 h 67"/>
                <a:gd name="T22" fmla="*/ 2147483646 w 105"/>
                <a:gd name="T23" fmla="*/ 2147483646 h 67"/>
                <a:gd name="T24" fmla="*/ 2147483646 w 105"/>
                <a:gd name="T25" fmla="*/ 2147483646 h 67"/>
                <a:gd name="T26" fmla="*/ 2147483646 w 105"/>
                <a:gd name="T27" fmla="*/ 2147483646 h 67"/>
                <a:gd name="T28" fmla="*/ 2147483646 w 105"/>
                <a:gd name="T29" fmla="*/ 2147483646 h 67"/>
                <a:gd name="T30" fmla="*/ 2147483646 w 105"/>
                <a:gd name="T31" fmla="*/ 2147483646 h 67"/>
                <a:gd name="T32" fmla="*/ 2147483646 w 105"/>
                <a:gd name="T33" fmla="*/ 2147483646 h 67"/>
                <a:gd name="T34" fmla="*/ 2147483646 w 105"/>
                <a:gd name="T35" fmla="*/ 2147483646 h 67"/>
                <a:gd name="T36" fmla="*/ 2147483646 w 105"/>
                <a:gd name="T37" fmla="*/ 2147483646 h 67"/>
                <a:gd name="T38" fmla="*/ 2147483646 w 105"/>
                <a:gd name="T39" fmla="*/ 2147483646 h 67"/>
                <a:gd name="T40" fmla="*/ 2147483646 w 105"/>
                <a:gd name="T41" fmla="*/ 2147483646 h 67"/>
                <a:gd name="T42" fmla="*/ 2147483646 w 105"/>
                <a:gd name="T43" fmla="*/ 2147483646 h 67"/>
                <a:gd name="T44" fmla="*/ 2147483646 w 105"/>
                <a:gd name="T45" fmla="*/ 2147483646 h 67"/>
                <a:gd name="T46" fmla="*/ 2147483646 w 105"/>
                <a:gd name="T47" fmla="*/ 2147483646 h 67"/>
                <a:gd name="T48" fmla="*/ 2147483646 w 105"/>
                <a:gd name="T49" fmla="*/ 2147483646 h 67"/>
                <a:gd name="T50" fmla="*/ 2147483646 w 105"/>
                <a:gd name="T51" fmla="*/ 2147483646 h 67"/>
                <a:gd name="T52" fmla="*/ 2147483646 w 105"/>
                <a:gd name="T53" fmla="*/ 2147483646 h 67"/>
                <a:gd name="T54" fmla="*/ 2147483646 w 105"/>
                <a:gd name="T55" fmla="*/ 2147483646 h 67"/>
                <a:gd name="T56" fmla="*/ 2147483646 w 105"/>
                <a:gd name="T57" fmla="*/ 2147483646 h 67"/>
                <a:gd name="T58" fmla="*/ 2147483646 w 105"/>
                <a:gd name="T59" fmla="*/ 2147483646 h 67"/>
                <a:gd name="T60" fmla="*/ 2147483646 w 105"/>
                <a:gd name="T61" fmla="*/ 2147483646 h 67"/>
                <a:gd name="T62" fmla="*/ 0 w 105"/>
                <a:gd name="T63" fmla="*/ 2147483646 h 67"/>
                <a:gd name="T64" fmla="*/ 0 w 105"/>
                <a:gd name="T65" fmla="*/ 2147483646 h 67"/>
                <a:gd name="T66" fmla="*/ 2147483646 w 105"/>
                <a:gd name="T67" fmla="*/ 2147483646 h 67"/>
                <a:gd name="T68" fmla="*/ 2147483646 w 105"/>
                <a:gd name="T69" fmla="*/ 2147483646 h 67"/>
                <a:gd name="T70" fmla="*/ 2147483646 w 105"/>
                <a:gd name="T71" fmla="*/ 2147483646 h 67"/>
                <a:gd name="T72" fmla="*/ 2147483646 w 105"/>
                <a:gd name="T73" fmla="*/ 2147483646 h 67"/>
                <a:gd name="T74" fmla="*/ 2147483646 w 105"/>
                <a:gd name="T75" fmla="*/ 2147483646 h 67"/>
                <a:gd name="T76" fmla="*/ 2147483646 w 105"/>
                <a:gd name="T77" fmla="*/ 2147483646 h 67"/>
                <a:gd name="T78" fmla="*/ 2147483646 w 105"/>
                <a:gd name="T79" fmla="*/ 2147483646 h 67"/>
                <a:gd name="T80" fmla="*/ 2147483646 w 105"/>
                <a:gd name="T81" fmla="*/ 2147483646 h 67"/>
                <a:gd name="T82" fmla="*/ 2147483646 w 105"/>
                <a:gd name="T83" fmla="*/ 2147483646 h 67"/>
                <a:gd name="T84" fmla="*/ 2147483646 w 105"/>
                <a:gd name="T85" fmla="*/ 2147483646 h 67"/>
                <a:gd name="T86" fmla="*/ 2147483646 w 105"/>
                <a:gd name="T87" fmla="*/ 2147483646 h 67"/>
                <a:gd name="T88" fmla="*/ 2147483646 w 105"/>
                <a:gd name="T89" fmla="*/ 2147483646 h 67"/>
                <a:gd name="T90" fmla="*/ 2147483646 w 105"/>
                <a:gd name="T91" fmla="*/ 2147483646 h 67"/>
                <a:gd name="T92" fmla="*/ 2147483646 w 105"/>
                <a:gd name="T93" fmla="*/ 2147483646 h 67"/>
                <a:gd name="T94" fmla="*/ 2147483646 w 105"/>
                <a:gd name="T95" fmla="*/ 2147483646 h 67"/>
                <a:gd name="T96" fmla="*/ 2147483646 w 105"/>
                <a:gd name="T97" fmla="*/ 2147483646 h 67"/>
                <a:gd name="T98" fmla="*/ 2147483646 w 105"/>
                <a:gd name="T99" fmla="*/ 2147483646 h 67"/>
                <a:gd name="T100" fmla="*/ 2147483646 w 105"/>
                <a:gd name="T101" fmla="*/ 2147483646 h 67"/>
                <a:gd name="T102" fmla="*/ 2147483646 w 105"/>
                <a:gd name="T103" fmla="*/ 2147483646 h 67"/>
                <a:gd name="T104" fmla="*/ 2147483646 w 105"/>
                <a:gd name="T105" fmla="*/ 2147483646 h 67"/>
                <a:gd name="T106" fmla="*/ 2147483646 w 105"/>
                <a:gd name="T107" fmla="*/ 2147483646 h 67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05" h="67">
                  <a:moveTo>
                    <a:pt x="84" y="36"/>
                  </a:moveTo>
                  <a:lnTo>
                    <a:pt x="86" y="34"/>
                  </a:lnTo>
                  <a:lnTo>
                    <a:pt x="87" y="31"/>
                  </a:lnTo>
                  <a:lnTo>
                    <a:pt x="87" y="29"/>
                  </a:lnTo>
                  <a:lnTo>
                    <a:pt x="88" y="28"/>
                  </a:lnTo>
                  <a:lnTo>
                    <a:pt x="91" y="27"/>
                  </a:lnTo>
                  <a:lnTo>
                    <a:pt x="94" y="27"/>
                  </a:lnTo>
                  <a:lnTo>
                    <a:pt x="95" y="29"/>
                  </a:lnTo>
                  <a:lnTo>
                    <a:pt x="95" y="30"/>
                  </a:lnTo>
                  <a:lnTo>
                    <a:pt x="96" y="31"/>
                  </a:lnTo>
                  <a:lnTo>
                    <a:pt x="97" y="31"/>
                  </a:lnTo>
                  <a:lnTo>
                    <a:pt x="99" y="31"/>
                  </a:lnTo>
                  <a:lnTo>
                    <a:pt x="98" y="27"/>
                  </a:lnTo>
                  <a:lnTo>
                    <a:pt x="98" y="26"/>
                  </a:lnTo>
                  <a:lnTo>
                    <a:pt x="98" y="25"/>
                  </a:lnTo>
                  <a:lnTo>
                    <a:pt x="99" y="22"/>
                  </a:lnTo>
                  <a:lnTo>
                    <a:pt x="103" y="19"/>
                  </a:lnTo>
                  <a:lnTo>
                    <a:pt x="104" y="16"/>
                  </a:lnTo>
                  <a:lnTo>
                    <a:pt x="105" y="15"/>
                  </a:lnTo>
                  <a:lnTo>
                    <a:pt x="105" y="14"/>
                  </a:lnTo>
                  <a:lnTo>
                    <a:pt x="104" y="13"/>
                  </a:lnTo>
                  <a:lnTo>
                    <a:pt x="103" y="10"/>
                  </a:lnTo>
                  <a:lnTo>
                    <a:pt x="101" y="8"/>
                  </a:lnTo>
                  <a:lnTo>
                    <a:pt x="99" y="11"/>
                  </a:lnTo>
                  <a:lnTo>
                    <a:pt x="97" y="13"/>
                  </a:lnTo>
                  <a:lnTo>
                    <a:pt x="95" y="13"/>
                  </a:lnTo>
                  <a:lnTo>
                    <a:pt x="93" y="13"/>
                  </a:lnTo>
                  <a:lnTo>
                    <a:pt x="92" y="12"/>
                  </a:lnTo>
                  <a:lnTo>
                    <a:pt x="92" y="11"/>
                  </a:lnTo>
                  <a:lnTo>
                    <a:pt x="91" y="11"/>
                  </a:lnTo>
                  <a:lnTo>
                    <a:pt x="91" y="10"/>
                  </a:lnTo>
                  <a:lnTo>
                    <a:pt x="90" y="9"/>
                  </a:lnTo>
                  <a:lnTo>
                    <a:pt x="89" y="9"/>
                  </a:lnTo>
                  <a:lnTo>
                    <a:pt x="85" y="8"/>
                  </a:lnTo>
                  <a:lnTo>
                    <a:pt x="83" y="8"/>
                  </a:lnTo>
                  <a:lnTo>
                    <a:pt x="81" y="8"/>
                  </a:lnTo>
                  <a:lnTo>
                    <a:pt x="79" y="7"/>
                  </a:lnTo>
                  <a:lnTo>
                    <a:pt x="76" y="5"/>
                  </a:lnTo>
                  <a:lnTo>
                    <a:pt x="72" y="3"/>
                  </a:lnTo>
                  <a:lnTo>
                    <a:pt x="70" y="0"/>
                  </a:lnTo>
                  <a:lnTo>
                    <a:pt x="69" y="1"/>
                  </a:lnTo>
                  <a:lnTo>
                    <a:pt x="68" y="3"/>
                  </a:lnTo>
                  <a:lnTo>
                    <a:pt x="68" y="7"/>
                  </a:lnTo>
                  <a:lnTo>
                    <a:pt x="68" y="9"/>
                  </a:lnTo>
                  <a:lnTo>
                    <a:pt x="68" y="11"/>
                  </a:lnTo>
                  <a:lnTo>
                    <a:pt x="67" y="11"/>
                  </a:lnTo>
                  <a:lnTo>
                    <a:pt x="66" y="11"/>
                  </a:lnTo>
                  <a:lnTo>
                    <a:pt x="64" y="10"/>
                  </a:lnTo>
                  <a:lnTo>
                    <a:pt x="60" y="10"/>
                  </a:lnTo>
                  <a:lnTo>
                    <a:pt x="56" y="11"/>
                  </a:lnTo>
                  <a:lnTo>
                    <a:pt x="50" y="12"/>
                  </a:lnTo>
                  <a:lnTo>
                    <a:pt x="48" y="11"/>
                  </a:lnTo>
                  <a:lnTo>
                    <a:pt x="47" y="11"/>
                  </a:lnTo>
                  <a:lnTo>
                    <a:pt x="46" y="12"/>
                  </a:lnTo>
                  <a:lnTo>
                    <a:pt x="44" y="13"/>
                  </a:lnTo>
                  <a:lnTo>
                    <a:pt x="43" y="13"/>
                  </a:lnTo>
                  <a:lnTo>
                    <a:pt x="36" y="12"/>
                  </a:lnTo>
                  <a:lnTo>
                    <a:pt x="33" y="12"/>
                  </a:lnTo>
                  <a:lnTo>
                    <a:pt x="30" y="12"/>
                  </a:lnTo>
                  <a:lnTo>
                    <a:pt x="28" y="12"/>
                  </a:lnTo>
                  <a:lnTo>
                    <a:pt x="26" y="12"/>
                  </a:lnTo>
                  <a:lnTo>
                    <a:pt x="23" y="15"/>
                  </a:lnTo>
                  <a:lnTo>
                    <a:pt x="20" y="17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7" y="21"/>
                  </a:lnTo>
                  <a:lnTo>
                    <a:pt x="16" y="21"/>
                  </a:lnTo>
                  <a:lnTo>
                    <a:pt x="16" y="22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5" y="26"/>
                  </a:lnTo>
                  <a:lnTo>
                    <a:pt x="11" y="28"/>
                  </a:lnTo>
                  <a:lnTo>
                    <a:pt x="7" y="30"/>
                  </a:lnTo>
                  <a:lnTo>
                    <a:pt x="6" y="32"/>
                  </a:lnTo>
                  <a:lnTo>
                    <a:pt x="5" y="35"/>
                  </a:lnTo>
                  <a:lnTo>
                    <a:pt x="2" y="37"/>
                  </a:lnTo>
                  <a:lnTo>
                    <a:pt x="0" y="41"/>
                  </a:lnTo>
                  <a:lnTo>
                    <a:pt x="1" y="42"/>
                  </a:lnTo>
                  <a:lnTo>
                    <a:pt x="2" y="44"/>
                  </a:lnTo>
                  <a:lnTo>
                    <a:pt x="3" y="45"/>
                  </a:lnTo>
                  <a:lnTo>
                    <a:pt x="3" y="47"/>
                  </a:lnTo>
                  <a:lnTo>
                    <a:pt x="2" y="48"/>
                  </a:lnTo>
                  <a:lnTo>
                    <a:pt x="1" y="49"/>
                  </a:lnTo>
                  <a:lnTo>
                    <a:pt x="0" y="50"/>
                  </a:lnTo>
                  <a:lnTo>
                    <a:pt x="0" y="51"/>
                  </a:lnTo>
                  <a:lnTo>
                    <a:pt x="0" y="52"/>
                  </a:lnTo>
                  <a:lnTo>
                    <a:pt x="0" y="53"/>
                  </a:lnTo>
                  <a:lnTo>
                    <a:pt x="1" y="54"/>
                  </a:lnTo>
                  <a:lnTo>
                    <a:pt x="3" y="56"/>
                  </a:lnTo>
                  <a:lnTo>
                    <a:pt x="5" y="58"/>
                  </a:lnTo>
                  <a:lnTo>
                    <a:pt x="6" y="58"/>
                  </a:lnTo>
                  <a:lnTo>
                    <a:pt x="9" y="62"/>
                  </a:lnTo>
                  <a:lnTo>
                    <a:pt x="10" y="62"/>
                  </a:lnTo>
                  <a:lnTo>
                    <a:pt x="17" y="63"/>
                  </a:lnTo>
                  <a:lnTo>
                    <a:pt x="23" y="63"/>
                  </a:lnTo>
                  <a:lnTo>
                    <a:pt x="31" y="64"/>
                  </a:lnTo>
                  <a:lnTo>
                    <a:pt x="37" y="65"/>
                  </a:lnTo>
                  <a:lnTo>
                    <a:pt x="40" y="67"/>
                  </a:lnTo>
                  <a:lnTo>
                    <a:pt x="40" y="66"/>
                  </a:lnTo>
                  <a:lnTo>
                    <a:pt x="40" y="65"/>
                  </a:lnTo>
                  <a:lnTo>
                    <a:pt x="41" y="63"/>
                  </a:lnTo>
                  <a:lnTo>
                    <a:pt x="42" y="62"/>
                  </a:lnTo>
                  <a:lnTo>
                    <a:pt x="46" y="59"/>
                  </a:lnTo>
                  <a:lnTo>
                    <a:pt x="49" y="58"/>
                  </a:lnTo>
                  <a:lnTo>
                    <a:pt x="51" y="55"/>
                  </a:lnTo>
                  <a:lnTo>
                    <a:pt x="51" y="54"/>
                  </a:lnTo>
                  <a:lnTo>
                    <a:pt x="51" y="52"/>
                  </a:lnTo>
                  <a:lnTo>
                    <a:pt x="52" y="51"/>
                  </a:lnTo>
                  <a:lnTo>
                    <a:pt x="53" y="51"/>
                  </a:lnTo>
                  <a:lnTo>
                    <a:pt x="54" y="52"/>
                  </a:lnTo>
                  <a:lnTo>
                    <a:pt x="57" y="58"/>
                  </a:lnTo>
                  <a:lnTo>
                    <a:pt x="58" y="59"/>
                  </a:lnTo>
                  <a:lnTo>
                    <a:pt x="59" y="59"/>
                  </a:lnTo>
                  <a:lnTo>
                    <a:pt x="61" y="57"/>
                  </a:lnTo>
                  <a:lnTo>
                    <a:pt x="63" y="56"/>
                  </a:lnTo>
                  <a:lnTo>
                    <a:pt x="64" y="55"/>
                  </a:lnTo>
                  <a:lnTo>
                    <a:pt x="65" y="55"/>
                  </a:lnTo>
                  <a:lnTo>
                    <a:pt x="65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59" y="49"/>
                  </a:lnTo>
                  <a:lnTo>
                    <a:pt x="59" y="45"/>
                  </a:lnTo>
                  <a:lnTo>
                    <a:pt x="59" y="44"/>
                  </a:lnTo>
                  <a:lnTo>
                    <a:pt x="60" y="43"/>
                  </a:lnTo>
                  <a:lnTo>
                    <a:pt x="61" y="42"/>
                  </a:lnTo>
                  <a:lnTo>
                    <a:pt x="65" y="42"/>
                  </a:lnTo>
                  <a:lnTo>
                    <a:pt x="68" y="41"/>
                  </a:lnTo>
                  <a:lnTo>
                    <a:pt x="69" y="40"/>
                  </a:lnTo>
                  <a:lnTo>
                    <a:pt x="70" y="40"/>
                  </a:lnTo>
                  <a:lnTo>
                    <a:pt x="71" y="40"/>
                  </a:lnTo>
                  <a:lnTo>
                    <a:pt x="71" y="41"/>
                  </a:lnTo>
                  <a:lnTo>
                    <a:pt x="72" y="43"/>
                  </a:lnTo>
                  <a:lnTo>
                    <a:pt x="73" y="43"/>
                  </a:lnTo>
                  <a:lnTo>
                    <a:pt x="74" y="42"/>
                  </a:lnTo>
                  <a:lnTo>
                    <a:pt x="74" y="40"/>
                  </a:lnTo>
                  <a:lnTo>
                    <a:pt x="76" y="39"/>
                  </a:lnTo>
                  <a:lnTo>
                    <a:pt x="77" y="38"/>
                  </a:lnTo>
                  <a:lnTo>
                    <a:pt x="82" y="37"/>
                  </a:lnTo>
                  <a:lnTo>
                    <a:pt x="84" y="36"/>
                  </a:lnTo>
                  <a:close/>
                </a:path>
              </a:pathLst>
            </a:custGeom>
            <a:grpFill/>
            <a:ln w="3175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61" name="Freeform 1050"/>
            <p:cNvSpPr>
              <a:spLocks/>
            </p:cNvSpPr>
            <p:nvPr/>
          </p:nvSpPr>
          <p:spPr bwMode="auto">
            <a:xfrm>
              <a:off x="6922500" y="4006904"/>
              <a:ext cx="325793" cy="347805"/>
            </a:xfrm>
            <a:custGeom>
              <a:avLst/>
              <a:gdLst>
                <a:gd name="T0" fmla="*/ 2147483646 w 74"/>
                <a:gd name="T1" fmla="*/ 2147483646 h 79"/>
                <a:gd name="T2" fmla="*/ 2147483646 w 74"/>
                <a:gd name="T3" fmla="*/ 2147483646 h 79"/>
                <a:gd name="T4" fmla="*/ 2147483646 w 74"/>
                <a:gd name="T5" fmla="*/ 2147483646 h 79"/>
                <a:gd name="T6" fmla="*/ 2147483646 w 74"/>
                <a:gd name="T7" fmla="*/ 2147483646 h 79"/>
                <a:gd name="T8" fmla="*/ 2147483646 w 74"/>
                <a:gd name="T9" fmla="*/ 2147483646 h 79"/>
                <a:gd name="T10" fmla="*/ 2147483646 w 74"/>
                <a:gd name="T11" fmla="*/ 2147483646 h 79"/>
                <a:gd name="T12" fmla="*/ 2147483646 w 74"/>
                <a:gd name="T13" fmla="*/ 2147483646 h 79"/>
                <a:gd name="T14" fmla="*/ 2147483646 w 74"/>
                <a:gd name="T15" fmla="*/ 2147483646 h 79"/>
                <a:gd name="T16" fmla="*/ 2147483646 w 74"/>
                <a:gd name="T17" fmla="*/ 2147483646 h 79"/>
                <a:gd name="T18" fmla="*/ 2147483646 w 74"/>
                <a:gd name="T19" fmla="*/ 2147483646 h 79"/>
                <a:gd name="T20" fmla="*/ 2147483646 w 74"/>
                <a:gd name="T21" fmla="*/ 2147483646 h 79"/>
                <a:gd name="T22" fmla="*/ 2147483646 w 74"/>
                <a:gd name="T23" fmla="*/ 2147483646 h 79"/>
                <a:gd name="T24" fmla="*/ 2147483646 w 74"/>
                <a:gd name="T25" fmla="*/ 2147483646 h 79"/>
                <a:gd name="T26" fmla="*/ 2147483646 w 74"/>
                <a:gd name="T27" fmla="*/ 2147483646 h 79"/>
                <a:gd name="T28" fmla="*/ 2147483646 w 74"/>
                <a:gd name="T29" fmla="*/ 2147483646 h 79"/>
                <a:gd name="T30" fmla="*/ 2147483646 w 74"/>
                <a:gd name="T31" fmla="*/ 2147483646 h 79"/>
                <a:gd name="T32" fmla="*/ 2147483646 w 74"/>
                <a:gd name="T33" fmla="*/ 0 h 79"/>
                <a:gd name="T34" fmla="*/ 2147483646 w 74"/>
                <a:gd name="T35" fmla="*/ 2147483646 h 79"/>
                <a:gd name="T36" fmla="*/ 2147483646 w 74"/>
                <a:gd name="T37" fmla="*/ 2147483646 h 79"/>
                <a:gd name="T38" fmla="*/ 2147483646 w 74"/>
                <a:gd name="T39" fmla="*/ 2147483646 h 79"/>
                <a:gd name="T40" fmla="*/ 2147483646 w 74"/>
                <a:gd name="T41" fmla="*/ 2147483646 h 79"/>
                <a:gd name="T42" fmla="*/ 2147483646 w 74"/>
                <a:gd name="T43" fmla="*/ 2147483646 h 79"/>
                <a:gd name="T44" fmla="*/ 2147483646 w 74"/>
                <a:gd name="T45" fmla="*/ 2147483646 h 79"/>
                <a:gd name="T46" fmla="*/ 2147483646 w 74"/>
                <a:gd name="T47" fmla="*/ 2147483646 h 79"/>
                <a:gd name="T48" fmla="*/ 2147483646 w 74"/>
                <a:gd name="T49" fmla="*/ 2147483646 h 79"/>
                <a:gd name="T50" fmla="*/ 2147483646 w 74"/>
                <a:gd name="T51" fmla="*/ 2147483646 h 79"/>
                <a:gd name="T52" fmla="*/ 2147483646 w 74"/>
                <a:gd name="T53" fmla="*/ 2147483646 h 79"/>
                <a:gd name="T54" fmla="*/ 2147483646 w 74"/>
                <a:gd name="T55" fmla="*/ 2147483646 h 79"/>
                <a:gd name="T56" fmla="*/ 0 w 74"/>
                <a:gd name="T57" fmla="*/ 2147483646 h 79"/>
                <a:gd name="T58" fmla="*/ 2147483646 w 74"/>
                <a:gd name="T59" fmla="*/ 2147483646 h 79"/>
                <a:gd name="T60" fmla="*/ 2147483646 w 74"/>
                <a:gd name="T61" fmla="*/ 2147483646 h 79"/>
                <a:gd name="T62" fmla="*/ 2147483646 w 74"/>
                <a:gd name="T63" fmla="*/ 2147483646 h 79"/>
                <a:gd name="T64" fmla="*/ 2147483646 w 74"/>
                <a:gd name="T65" fmla="*/ 2147483646 h 79"/>
                <a:gd name="T66" fmla="*/ 2147483646 w 74"/>
                <a:gd name="T67" fmla="*/ 2147483646 h 79"/>
                <a:gd name="T68" fmla="*/ 2147483646 w 74"/>
                <a:gd name="T69" fmla="*/ 2147483646 h 79"/>
                <a:gd name="T70" fmla="*/ 2147483646 w 74"/>
                <a:gd name="T71" fmla="*/ 2147483646 h 79"/>
                <a:gd name="T72" fmla="*/ 2147483646 w 74"/>
                <a:gd name="T73" fmla="*/ 2147483646 h 79"/>
                <a:gd name="T74" fmla="*/ 2147483646 w 74"/>
                <a:gd name="T75" fmla="*/ 2147483646 h 79"/>
                <a:gd name="T76" fmla="*/ 2147483646 w 74"/>
                <a:gd name="T77" fmla="*/ 2147483646 h 79"/>
                <a:gd name="T78" fmla="*/ 2147483646 w 74"/>
                <a:gd name="T79" fmla="*/ 2147483646 h 79"/>
                <a:gd name="T80" fmla="*/ 2147483646 w 74"/>
                <a:gd name="T81" fmla="*/ 2147483646 h 79"/>
                <a:gd name="T82" fmla="*/ 2147483646 w 74"/>
                <a:gd name="T83" fmla="*/ 2147483646 h 79"/>
                <a:gd name="T84" fmla="*/ 2147483646 w 74"/>
                <a:gd name="T85" fmla="*/ 2147483646 h 79"/>
                <a:gd name="T86" fmla="*/ 2147483646 w 74"/>
                <a:gd name="T87" fmla="*/ 2147483646 h 79"/>
                <a:gd name="T88" fmla="*/ 2147483646 w 74"/>
                <a:gd name="T89" fmla="*/ 2147483646 h 7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74" h="79">
                  <a:moveTo>
                    <a:pt x="62" y="77"/>
                  </a:moveTo>
                  <a:lnTo>
                    <a:pt x="64" y="73"/>
                  </a:lnTo>
                  <a:lnTo>
                    <a:pt x="64" y="71"/>
                  </a:lnTo>
                  <a:lnTo>
                    <a:pt x="64" y="69"/>
                  </a:lnTo>
                  <a:lnTo>
                    <a:pt x="66" y="66"/>
                  </a:lnTo>
                  <a:lnTo>
                    <a:pt x="66" y="65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1" y="59"/>
                  </a:lnTo>
                  <a:lnTo>
                    <a:pt x="72" y="56"/>
                  </a:lnTo>
                  <a:lnTo>
                    <a:pt x="72" y="52"/>
                  </a:lnTo>
                  <a:lnTo>
                    <a:pt x="71" y="49"/>
                  </a:lnTo>
                  <a:lnTo>
                    <a:pt x="70" y="45"/>
                  </a:lnTo>
                  <a:lnTo>
                    <a:pt x="71" y="41"/>
                  </a:lnTo>
                  <a:lnTo>
                    <a:pt x="72" y="39"/>
                  </a:lnTo>
                  <a:lnTo>
                    <a:pt x="73" y="39"/>
                  </a:lnTo>
                  <a:lnTo>
                    <a:pt x="74" y="38"/>
                  </a:lnTo>
                  <a:lnTo>
                    <a:pt x="74" y="36"/>
                  </a:lnTo>
                  <a:lnTo>
                    <a:pt x="72" y="34"/>
                  </a:lnTo>
                  <a:lnTo>
                    <a:pt x="72" y="33"/>
                  </a:lnTo>
                  <a:lnTo>
                    <a:pt x="72" y="32"/>
                  </a:lnTo>
                  <a:lnTo>
                    <a:pt x="74" y="31"/>
                  </a:lnTo>
                  <a:lnTo>
                    <a:pt x="74" y="30"/>
                  </a:lnTo>
                  <a:lnTo>
                    <a:pt x="74" y="27"/>
                  </a:lnTo>
                  <a:lnTo>
                    <a:pt x="71" y="25"/>
                  </a:lnTo>
                  <a:lnTo>
                    <a:pt x="65" y="24"/>
                  </a:lnTo>
                  <a:lnTo>
                    <a:pt x="57" y="23"/>
                  </a:lnTo>
                  <a:lnTo>
                    <a:pt x="51" y="23"/>
                  </a:lnTo>
                  <a:lnTo>
                    <a:pt x="44" y="22"/>
                  </a:lnTo>
                  <a:lnTo>
                    <a:pt x="43" y="22"/>
                  </a:lnTo>
                  <a:lnTo>
                    <a:pt x="40" y="18"/>
                  </a:lnTo>
                  <a:lnTo>
                    <a:pt x="39" y="18"/>
                  </a:lnTo>
                  <a:lnTo>
                    <a:pt x="37" y="16"/>
                  </a:lnTo>
                  <a:lnTo>
                    <a:pt x="35" y="14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4" y="11"/>
                  </a:lnTo>
                  <a:lnTo>
                    <a:pt x="34" y="10"/>
                  </a:lnTo>
                  <a:lnTo>
                    <a:pt x="35" y="9"/>
                  </a:lnTo>
                  <a:lnTo>
                    <a:pt x="36" y="8"/>
                  </a:lnTo>
                  <a:lnTo>
                    <a:pt x="37" y="7"/>
                  </a:lnTo>
                  <a:lnTo>
                    <a:pt x="37" y="5"/>
                  </a:lnTo>
                  <a:lnTo>
                    <a:pt x="36" y="4"/>
                  </a:lnTo>
                  <a:lnTo>
                    <a:pt x="35" y="2"/>
                  </a:lnTo>
                  <a:lnTo>
                    <a:pt x="34" y="1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6" y="2"/>
                  </a:lnTo>
                  <a:lnTo>
                    <a:pt x="24" y="3"/>
                  </a:lnTo>
                  <a:lnTo>
                    <a:pt x="21" y="4"/>
                  </a:lnTo>
                  <a:lnTo>
                    <a:pt x="20" y="5"/>
                  </a:lnTo>
                  <a:lnTo>
                    <a:pt x="19" y="6"/>
                  </a:lnTo>
                  <a:lnTo>
                    <a:pt x="19" y="7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2"/>
                  </a:lnTo>
                  <a:lnTo>
                    <a:pt x="13" y="13"/>
                  </a:lnTo>
                  <a:lnTo>
                    <a:pt x="12" y="14"/>
                  </a:lnTo>
                  <a:lnTo>
                    <a:pt x="9" y="16"/>
                  </a:lnTo>
                  <a:lnTo>
                    <a:pt x="8" y="18"/>
                  </a:lnTo>
                  <a:lnTo>
                    <a:pt x="7" y="18"/>
                  </a:lnTo>
                  <a:lnTo>
                    <a:pt x="5" y="22"/>
                  </a:lnTo>
                  <a:lnTo>
                    <a:pt x="4" y="23"/>
                  </a:lnTo>
                  <a:lnTo>
                    <a:pt x="3" y="25"/>
                  </a:lnTo>
                  <a:lnTo>
                    <a:pt x="4" y="26"/>
                  </a:lnTo>
                  <a:lnTo>
                    <a:pt x="5" y="27"/>
                  </a:lnTo>
                  <a:lnTo>
                    <a:pt x="6" y="28"/>
                  </a:lnTo>
                  <a:lnTo>
                    <a:pt x="6" y="29"/>
                  </a:lnTo>
                  <a:lnTo>
                    <a:pt x="6" y="30"/>
                  </a:lnTo>
                  <a:lnTo>
                    <a:pt x="5" y="31"/>
                  </a:lnTo>
                  <a:lnTo>
                    <a:pt x="4" y="32"/>
                  </a:lnTo>
                  <a:lnTo>
                    <a:pt x="3" y="34"/>
                  </a:lnTo>
                  <a:lnTo>
                    <a:pt x="3" y="35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0" y="41"/>
                  </a:lnTo>
                  <a:lnTo>
                    <a:pt x="0" y="46"/>
                  </a:lnTo>
                  <a:lnTo>
                    <a:pt x="1" y="46"/>
                  </a:lnTo>
                  <a:lnTo>
                    <a:pt x="5" y="48"/>
                  </a:lnTo>
                  <a:lnTo>
                    <a:pt x="7" y="48"/>
                  </a:lnTo>
                  <a:lnTo>
                    <a:pt x="8" y="48"/>
                  </a:lnTo>
                  <a:lnTo>
                    <a:pt x="9" y="48"/>
                  </a:lnTo>
                  <a:lnTo>
                    <a:pt x="11" y="48"/>
                  </a:lnTo>
                  <a:lnTo>
                    <a:pt x="13" y="48"/>
                  </a:lnTo>
                  <a:lnTo>
                    <a:pt x="15" y="49"/>
                  </a:lnTo>
                  <a:lnTo>
                    <a:pt x="16" y="51"/>
                  </a:lnTo>
                  <a:lnTo>
                    <a:pt x="16" y="52"/>
                  </a:lnTo>
                  <a:lnTo>
                    <a:pt x="16" y="54"/>
                  </a:lnTo>
                  <a:lnTo>
                    <a:pt x="17" y="54"/>
                  </a:lnTo>
                  <a:lnTo>
                    <a:pt x="17" y="55"/>
                  </a:lnTo>
                  <a:lnTo>
                    <a:pt x="16" y="56"/>
                  </a:lnTo>
                  <a:lnTo>
                    <a:pt x="21" y="58"/>
                  </a:lnTo>
                  <a:lnTo>
                    <a:pt x="25" y="60"/>
                  </a:lnTo>
                  <a:lnTo>
                    <a:pt x="27" y="61"/>
                  </a:lnTo>
                  <a:lnTo>
                    <a:pt x="29" y="62"/>
                  </a:lnTo>
                  <a:lnTo>
                    <a:pt x="32" y="63"/>
                  </a:lnTo>
                  <a:lnTo>
                    <a:pt x="37" y="64"/>
                  </a:lnTo>
                  <a:lnTo>
                    <a:pt x="40" y="65"/>
                  </a:lnTo>
                  <a:lnTo>
                    <a:pt x="43" y="65"/>
                  </a:lnTo>
                  <a:lnTo>
                    <a:pt x="45" y="65"/>
                  </a:lnTo>
                  <a:lnTo>
                    <a:pt x="50" y="65"/>
                  </a:lnTo>
                  <a:lnTo>
                    <a:pt x="50" y="66"/>
                  </a:lnTo>
                  <a:lnTo>
                    <a:pt x="50" y="67"/>
                  </a:lnTo>
                  <a:lnTo>
                    <a:pt x="47" y="72"/>
                  </a:lnTo>
                  <a:lnTo>
                    <a:pt x="45" y="76"/>
                  </a:lnTo>
                  <a:lnTo>
                    <a:pt x="45" y="77"/>
                  </a:lnTo>
                  <a:lnTo>
                    <a:pt x="46" y="77"/>
                  </a:lnTo>
                  <a:lnTo>
                    <a:pt x="48" y="78"/>
                  </a:lnTo>
                  <a:lnTo>
                    <a:pt x="50" y="78"/>
                  </a:lnTo>
                  <a:lnTo>
                    <a:pt x="51" y="79"/>
                  </a:lnTo>
                  <a:lnTo>
                    <a:pt x="53" y="79"/>
                  </a:lnTo>
                  <a:lnTo>
                    <a:pt x="54" y="79"/>
                  </a:lnTo>
                  <a:lnTo>
                    <a:pt x="56" y="78"/>
                  </a:lnTo>
                  <a:lnTo>
                    <a:pt x="57" y="77"/>
                  </a:lnTo>
                  <a:lnTo>
                    <a:pt x="58" y="77"/>
                  </a:lnTo>
                  <a:lnTo>
                    <a:pt x="62" y="77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62" name="Freeform 1051"/>
            <p:cNvSpPr>
              <a:spLocks/>
            </p:cNvSpPr>
            <p:nvPr/>
          </p:nvSpPr>
          <p:spPr bwMode="auto">
            <a:xfrm>
              <a:off x="7191059" y="3989293"/>
              <a:ext cx="457871" cy="449066"/>
            </a:xfrm>
            <a:custGeom>
              <a:avLst/>
              <a:gdLst>
                <a:gd name="T0" fmla="*/ 2147483646 w 104"/>
                <a:gd name="T1" fmla="*/ 2147483646 h 102"/>
                <a:gd name="T2" fmla="*/ 2147483646 w 104"/>
                <a:gd name="T3" fmla="*/ 2147483646 h 102"/>
                <a:gd name="T4" fmla="*/ 2147483646 w 104"/>
                <a:gd name="T5" fmla="*/ 2147483646 h 102"/>
                <a:gd name="T6" fmla="*/ 0 w 104"/>
                <a:gd name="T7" fmla="*/ 2147483646 h 102"/>
                <a:gd name="T8" fmla="*/ 2147483646 w 104"/>
                <a:gd name="T9" fmla="*/ 2147483646 h 102"/>
                <a:gd name="T10" fmla="*/ 2147483646 w 104"/>
                <a:gd name="T11" fmla="*/ 2147483646 h 102"/>
                <a:gd name="T12" fmla="*/ 2147483646 w 104"/>
                <a:gd name="T13" fmla="*/ 2147483646 h 102"/>
                <a:gd name="T14" fmla="*/ 2147483646 w 104"/>
                <a:gd name="T15" fmla="*/ 2147483646 h 102"/>
                <a:gd name="T16" fmla="*/ 2147483646 w 104"/>
                <a:gd name="T17" fmla="*/ 2147483646 h 102"/>
                <a:gd name="T18" fmla="*/ 2147483646 w 104"/>
                <a:gd name="T19" fmla="*/ 2147483646 h 102"/>
                <a:gd name="T20" fmla="*/ 2147483646 w 104"/>
                <a:gd name="T21" fmla="*/ 2147483646 h 102"/>
                <a:gd name="T22" fmla="*/ 2147483646 w 104"/>
                <a:gd name="T23" fmla="*/ 2147483646 h 102"/>
                <a:gd name="T24" fmla="*/ 2147483646 w 104"/>
                <a:gd name="T25" fmla="*/ 2147483646 h 102"/>
                <a:gd name="T26" fmla="*/ 2147483646 w 104"/>
                <a:gd name="T27" fmla="*/ 2147483646 h 102"/>
                <a:gd name="T28" fmla="*/ 2147483646 w 104"/>
                <a:gd name="T29" fmla="*/ 2147483646 h 102"/>
                <a:gd name="T30" fmla="*/ 2147483646 w 104"/>
                <a:gd name="T31" fmla="*/ 2147483646 h 102"/>
                <a:gd name="T32" fmla="*/ 2147483646 w 104"/>
                <a:gd name="T33" fmla="*/ 2147483646 h 102"/>
                <a:gd name="T34" fmla="*/ 2147483646 w 104"/>
                <a:gd name="T35" fmla="*/ 2147483646 h 102"/>
                <a:gd name="T36" fmla="*/ 2147483646 w 104"/>
                <a:gd name="T37" fmla="*/ 2147483646 h 102"/>
                <a:gd name="T38" fmla="*/ 2147483646 w 104"/>
                <a:gd name="T39" fmla="*/ 2147483646 h 102"/>
                <a:gd name="T40" fmla="*/ 2147483646 w 104"/>
                <a:gd name="T41" fmla="*/ 2147483646 h 102"/>
                <a:gd name="T42" fmla="*/ 2147483646 w 104"/>
                <a:gd name="T43" fmla="*/ 2147483646 h 102"/>
                <a:gd name="T44" fmla="*/ 2147483646 w 104"/>
                <a:gd name="T45" fmla="*/ 2147483646 h 102"/>
                <a:gd name="T46" fmla="*/ 2147483646 w 104"/>
                <a:gd name="T47" fmla="*/ 2147483646 h 102"/>
                <a:gd name="T48" fmla="*/ 2147483646 w 104"/>
                <a:gd name="T49" fmla="*/ 2147483646 h 102"/>
                <a:gd name="T50" fmla="*/ 2147483646 w 104"/>
                <a:gd name="T51" fmla="*/ 2147483646 h 102"/>
                <a:gd name="T52" fmla="*/ 2147483646 w 104"/>
                <a:gd name="T53" fmla="*/ 2147483646 h 102"/>
                <a:gd name="T54" fmla="*/ 2147483646 w 104"/>
                <a:gd name="T55" fmla="*/ 2147483646 h 102"/>
                <a:gd name="T56" fmla="*/ 2147483646 w 104"/>
                <a:gd name="T57" fmla="*/ 2147483646 h 102"/>
                <a:gd name="T58" fmla="*/ 2147483646 w 104"/>
                <a:gd name="T59" fmla="*/ 2147483646 h 102"/>
                <a:gd name="T60" fmla="*/ 2147483646 w 104"/>
                <a:gd name="T61" fmla="*/ 2147483646 h 102"/>
                <a:gd name="T62" fmla="*/ 2147483646 w 104"/>
                <a:gd name="T63" fmla="*/ 2147483646 h 102"/>
                <a:gd name="T64" fmla="*/ 2147483646 w 104"/>
                <a:gd name="T65" fmla="*/ 2147483646 h 102"/>
                <a:gd name="T66" fmla="*/ 2147483646 w 104"/>
                <a:gd name="T67" fmla="*/ 2147483646 h 102"/>
                <a:gd name="T68" fmla="*/ 2147483646 w 104"/>
                <a:gd name="T69" fmla="*/ 2147483646 h 102"/>
                <a:gd name="T70" fmla="*/ 2147483646 w 104"/>
                <a:gd name="T71" fmla="*/ 2147483646 h 102"/>
                <a:gd name="T72" fmla="*/ 2147483646 w 104"/>
                <a:gd name="T73" fmla="*/ 0 h 102"/>
                <a:gd name="T74" fmla="*/ 2147483646 w 104"/>
                <a:gd name="T75" fmla="*/ 2147483646 h 102"/>
                <a:gd name="T76" fmla="*/ 2147483646 w 104"/>
                <a:gd name="T77" fmla="*/ 2147483646 h 102"/>
                <a:gd name="T78" fmla="*/ 2147483646 w 104"/>
                <a:gd name="T79" fmla="*/ 2147483646 h 102"/>
                <a:gd name="T80" fmla="*/ 2147483646 w 104"/>
                <a:gd name="T81" fmla="*/ 2147483646 h 102"/>
                <a:gd name="T82" fmla="*/ 2147483646 w 104"/>
                <a:gd name="T83" fmla="*/ 2147483646 h 102"/>
                <a:gd name="T84" fmla="*/ 2147483646 w 104"/>
                <a:gd name="T85" fmla="*/ 2147483646 h 102"/>
                <a:gd name="T86" fmla="*/ 2147483646 w 104"/>
                <a:gd name="T87" fmla="*/ 2147483646 h 102"/>
                <a:gd name="T88" fmla="*/ 2147483646 w 104"/>
                <a:gd name="T89" fmla="*/ 2147483646 h 102"/>
                <a:gd name="T90" fmla="*/ 2147483646 w 104"/>
                <a:gd name="T91" fmla="*/ 2147483646 h 102"/>
                <a:gd name="T92" fmla="*/ 2147483646 w 104"/>
                <a:gd name="T93" fmla="*/ 2147483646 h 102"/>
                <a:gd name="T94" fmla="*/ 2147483646 w 104"/>
                <a:gd name="T95" fmla="*/ 2147483646 h 102"/>
                <a:gd name="T96" fmla="*/ 2147483646 w 104"/>
                <a:gd name="T97" fmla="*/ 2147483646 h 102"/>
                <a:gd name="T98" fmla="*/ 2147483646 w 104"/>
                <a:gd name="T99" fmla="*/ 2147483646 h 102"/>
                <a:gd name="T100" fmla="*/ 2147483646 w 104"/>
                <a:gd name="T101" fmla="*/ 2147483646 h 102"/>
                <a:gd name="T102" fmla="*/ 2147483646 w 104"/>
                <a:gd name="T103" fmla="*/ 2147483646 h 102"/>
                <a:gd name="T104" fmla="*/ 2147483646 w 104"/>
                <a:gd name="T105" fmla="*/ 2147483646 h 102"/>
                <a:gd name="T106" fmla="*/ 2147483646 w 104"/>
                <a:gd name="T107" fmla="*/ 2147483646 h 102"/>
                <a:gd name="T108" fmla="*/ 2147483646 w 104"/>
                <a:gd name="T109" fmla="*/ 2147483646 h 1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04" h="102">
                  <a:moveTo>
                    <a:pt x="1" y="81"/>
                  </a:moveTo>
                  <a:lnTo>
                    <a:pt x="3" y="81"/>
                  </a:lnTo>
                  <a:lnTo>
                    <a:pt x="3" y="82"/>
                  </a:lnTo>
                  <a:lnTo>
                    <a:pt x="4" y="83"/>
                  </a:lnTo>
                  <a:lnTo>
                    <a:pt x="4" y="84"/>
                  </a:lnTo>
                  <a:lnTo>
                    <a:pt x="3" y="85"/>
                  </a:lnTo>
                  <a:lnTo>
                    <a:pt x="2" y="87"/>
                  </a:lnTo>
                  <a:lnTo>
                    <a:pt x="2" y="88"/>
                  </a:lnTo>
                  <a:lnTo>
                    <a:pt x="2" y="89"/>
                  </a:lnTo>
                  <a:lnTo>
                    <a:pt x="2" y="91"/>
                  </a:lnTo>
                  <a:lnTo>
                    <a:pt x="2" y="92"/>
                  </a:lnTo>
                  <a:lnTo>
                    <a:pt x="2" y="93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7"/>
                  </a:lnTo>
                  <a:lnTo>
                    <a:pt x="4" y="98"/>
                  </a:lnTo>
                  <a:lnTo>
                    <a:pt x="5" y="99"/>
                  </a:lnTo>
                  <a:lnTo>
                    <a:pt x="6" y="100"/>
                  </a:lnTo>
                  <a:lnTo>
                    <a:pt x="8" y="100"/>
                  </a:lnTo>
                  <a:lnTo>
                    <a:pt x="9" y="100"/>
                  </a:lnTo>
                  <a:lnTo>
                    <a:pt x="10" y="99"/>
                  </a:lnTo>
                  <a:lnTo>
                    <a:pt x="11" y="99"/>
                  </a:lnTo>
                  <a:lnTo>
                    <a:pt x="11" y="100"/>
                  </a:lnTo>
                  <a:lnTo>
                    <a:pt x="12" y="102"/>
                  </a:lnTo>
                  <a:lnTo>
                    <a:pt x="15" y="101"/>
                  </a:lnTo>
                  <a:lnTo>
                    <a:pt x="15" y="99"/>
                  </a:lnTo>
                  <a:lnTo>
                    <a:pt x="15" y="97"/>
                  </a:lnTo>
                  <a:lnTo>
                    <a:pt x="15" y="95"/>
                  </a:lnTo>
                  <a:lnTo>
                    <a:pt x="16" y="94"/>
                  </a:lnTo>
                  <a:lnTo>
                    <a:pt x="17" y="93"/>
                  </a:lnTo>
                  <a:lnTo>
                    <a:pt x="19" y="91"/>
                  </a:lnTo>
                  <a:lnTo>
                    <a:pt x="21" y="91"/>
                  </a:lnTo>
                  <a:lnTo>
                    <a:pt x="24" y="91"/>
                  </a:lnTo>
                  <a:lnTo>
                    <a:pt x="25" y="91"/>
                  </a:lnTo>
                  <a:lnTo>
                    <a:pt x="26" y="91"/>
                  </a:lnTo>
                  <a:lnTo>
                    <a:pt x="30" y="89"/>
                  </a:lnTo>
                  <a:lnTo>
                    <a:pt x="31" y="88"/>
                  </a:lnTo>
                  <a:lnTo>
                    <a:pt x="33" y="86"/>
                  </a:lnTo>
                  <a:lnTo>
                    <a:pt x="38" y="83"/>
                  </a:lnTo>
                  <a:lnTo>
                    <a:pt x="39" y="82"/>
                  </a:lnTo>
                  <a:lnTo>
                    <a:pt x="39" y="80"/>
                  </a:lnTo>
                  <a:lnTo>
                    <a:pt x="38" y="79"/>
                  </a:lnTo>
                  <a:lnTo>
                    <a:pt x="36" y="79"/>
                  </a:lnTo>
                  <a:lnTo>
                    <a:pt x="34" y="80"/>
                  </a:lnTo>
                  <a:lnTo>
                    <a:pt x="33" y="80"/>
                  </a:lnTo>
                  <a:lnTo>
                    <a:pt x="32" y="80"/>
                  </a:lnTo>
                  <a:lnTo>
                    <a:pt x="32" y="79"/>
                  </a:lnTo>
                  <a:lnTo>
                    <a:pt x="33" y="78"/>
                  </a:lnTo>
                  <a:lnTo>
                    <a:pt x="37" y="76"/>
                  </a:lnTo>
                  <a:lnTo>
                    <a:pt x="37" y="75"/>
                  </a:lnTo>
                  <a:lnTo>
                    <a:pt x="37" y="74"/>
                  </a:lnTo>
                  <a:lnTo>
                    <a:pt x="35" y="73"/>
                  </a:lnTo>
                  <a:lnTo>
                    <a:pt x="35" y="72"/>
                  </a:lnTo>
                  <a:lnTo>
                    <a:pt x="35" y="71"/>
                  </a:lnTo>
                  <a:lnTo>
                    <a:pt x="37" y="70"/>
                  </a:lnTo>
                  <a:lnTo>
                    <a:pt x="39" y="67"/>
                  </a:lnTo>
                  <a:lnTo>
                    <a:pt x="47" y="66"/>
                  </a:lnTo>
                  <a:lnTo>
                    <a:pt x="47" y="65"/>
                  </a:lnTo>
                  <a:lnTo>
                    <a:pt x="47" y="64"/>
                  </a:lnTo>
                  <a:lnTo>
                    <a:pt x="46" y="62"/>
                  </a:lnTo>
                  <a:lnTo>
                    <a:pt x="47" y="62"/>
                  </a:lnTo>
                  <a:lnTo>
                    <a:pt x="50" y="61"/>
                  </a:lnTo>
                  <a:lnTo>
                    <a:pt x="53" y="59"/>
                  </a:lnTo>
                  <a:lnTo>
                    <a:pt x="57" y="62"/>
                  </a:lnTo>
                  <a:lnTo>
                    <a:pt x="58" y="62"/>
                  </a:lnTo>
                  <a:lnTo>
                    <a:pt x="59" y="63"/>
                  </a:lnTo>
                  <a:lnTo>
                    <a:pt x="61" y="63"/>
                  </a:lnTo>
                  <a:lnTo>
                    <a:pt x="62" y="62"/>
                  </a:lnTo>
                  <a:lnTo>
                    <a:pt x="62" y="60"/>
                  </a:lnTo>
                  <a:lnTo>
                    <a:pt x="61" y="59"/>
                  </a:lnTo>
                  <a:lnTo>
                    <a:pt x="61" y="58"/>
                  </a:lnTo>
                  <a:lnTo>
                    <a:pt x="62" y="57"/>
                  </a:lnTo>
                  <a:lnTo>
                    <a:pt x="63" y="57"/>
                  </a:lnTo>
                  <a:lnTo>
                    <a:pt x="63" y="56"/>
                  </a:lnTo>
                  <a:lnTo>
                    <a:pt x="64" y="55"/>
                  </a:lnTo>
                  <a:lnTo>
                    <a:pt x="65" y="54"/>
                  </a:lnTo>
                  <a:lnTo>
                    <a:pt x="65" y="53"/>
                  </a:lnTo>
                  <a:lnTo>
                    <a:pt x="66" y="52"/>
                  </a:lnTo>
                  <a:lnTo>
                    <a:pt x="69" y="51"/>
                  </a:lnTo>
                  <a:lnTo>
                    <a:pt x="70" y="50"/>
                  </a:lnTo>
                  <a:lnTo>
                    <a:pt x="71" y="49"/>
                  </a:lnTo>
                  <a:lnTo>
                    <a:pt x="72" y="49"/>
                  </a:lnTo>
                  <a:lnTo>
                    <a:pt x="73" y="50"/>
                  </a:lnTo>
                  <a:lnTo>
                    <a:pt x="74" y="51"/>
                  </a:lnTo>
                  <a:lnTo>
                    <a:pt x="76" y="51"/>
                  </a:lnTo>
                  <a:lnTo>
                    <a:pt x="76" y="53"/>
                  </a:lnTo>
                  <a:lnTo>
                    <a:pt x="75" y="53"/>
                  </a:lnTo>
                  <a:lnTo>
                    <a:pt x="76" y="54"/>
                  </a:lnTo>
                  <a:lnTo>
                    <a:pt x="78" y="54"/>
                  </a:lnTo>
                  <a:lnTo>
                    <a:pt x="80" y="53"/>
                  </a:lnTo>
                  <a:lnTo>
                    <a:pt x="82" y="52"/>
                  </a:lnTo>
                  <a:lnTo>
                    <a:pt x="82" y="51"/>
                  </a:lnTo>
                  <a:lnTo>
                    <a:pt x="82" y="47"/>
                  </a:lnTo>
                  <a:lnTo>
                    <a:pt x="82" y="45"/>
                  </a:lnTo>
                  <a:lnTo>
                    <a:pt x="84" y="45"/>
                  </a:lnTo>
                  <a:lnTo>
                    <a:pt x="85" y="45"/>
                  </a:lnTo>
                  <a:lnTo>
                    <a:pt x="87" y="43"/>
                  </a:lnTo>
                  <a:lnTo>
                    <a:pt x="87" y="42"/>
                  </a:lnTo>
                  <a:lnTo>
                    <a:pt x="88" y="41"/>
                  </a:lnTo>
                  <a:lnTo>
                    <a:pt x="91" y="42"/>
                  </a:lnTo>
                  <a:lnTo>
                    <a:pt x="94" y="43"/>
                  </a:lnTo>
                  <a:lnTo>
                    <a:pt x="97" y="44"/>
                  </a:lnTo>
                  <a:lnTo>
                    <a:pt x="101" y="43"/>
                  </a:lnTo>
                  <a:lnTo>
                    <a:pt x="102" y="41"/>
                  </a:lnTo>
                  <a:lnTo>
                    <a:pt x="103" y="40"/>
                  </a:lnTo>
                  <a:lnTo>
                    <a:pt x="103" y="39"/>
                  </a:lnTo>
                  <a:lnTo>
                    <a:pt x="104" y="39"/>
                  </a:lnTo>
                  <a:lnTo>
                    <a:pt x="104" y="38"/>
                  </a:lnTo>
                  <a:lnTo>
                    <a:pt x="104" y="35"/>
                  </a:lnTo>
                  <a:lnTo>
                    <a:pt x="103" y="33"/>
                  </a:lnTo>
                  <a:lnTo>
                    <a:pt x="102" y="31"/>
                  </a:lnTo>
                  <a:lnTo>
                    <a:pt x="101" y="31"/>
                  </a:lnTo>
                  <a:lnTo>
                    <a:pt x="99" y="30"/>
                  </a:lnTo>
                  <a:lnTo>
                    <a:pt x="97" y="29"/>
                  </a:lnTo>
                  <a:lnTo>
                    <a:pt x="95" y="29"/>
                  </a:lnTo>
                  <a:lnTo>
                    <a:pt x="94" y="29"/>
                  </a:lnTo>
                  <a:lnTo>
                    <a:pt x="94" y="27"/>
                  </a:lnTo>
                  <a:lnTo>
                    <a:pt x="90" y="26"/>
                  </a:lnTo>
                  <a:lnTo>
                    <a:pt x="89" y="26"/>
                  </a:lnTo>
                  <a:lnTo>
                    <a:pt x="87" y="25"/>
                  </a:lnTo>
                  <a:lnTo>
                    <a:pt x="85" y="22"/>
                  </a:lnTo>
                  <a:lnTo>
                    <a:pt x="84" y="21"/>
                  </a:lnTo>
                  <a:lnTo>
                    <a:pt x="84" y="18"/>
                  </a:lnTo>
                  <a:lnTo>
                    <a:pt x="83" y="17"/>
                  </a:lnTo>
                  <a:lnTo>
                    <a:pt x="83" y="16"/>
                  </a:lnTo>
                  <a:lnTo>
                    <a:pt x="82" y="16"/>
                  </a:lnTo>
                  <a:lnTo>
                    <a:pt x="80" y="16"/>
                  </a:lnTo>
                  <a:lnTo>
                    <a:pt x="79" y="16"/>
                  </a:lnTo>
                  <a:lnTo>
                    <a:pt x="77" y="16"/>
                  </a:lnTo>
                  <a:lnTo>
                    <a:pt x="76" y="15"/>
                  </a:lnTo>
                  <a:lnTo>
                    <a:pt x="72" y="15"/>
                  </a:lnTo>
                  <a:lnTo>
                    <a:pt x="70" y="14"/>
                  </a:lnTo>
                  <a:lnTo>
                    <a:pt x="68" y="14"/>
                  </a:lnTo>
                  <a:lnTo>
                    <a:pt x="66" y="12"/>
                  </a:lnTo>
                  <a:lnTo>
                    <a:pt x="65" y="12"/>
                  </a:lnTo>
                  <a:lnTo>
                    <a:pt x="64" y="11"/>
                  </a:lnTo>
                  <a:lnTo>
                    <a:pt x="62" y="11"/>
                  </a:lnTo>
                  <a:lnTo>
                    <a:pt x="62" y="7"/>
                  </a:lnTo>
                  <a:lnTo>
                    <a:pt x="62" y="6"/>
                  </a:lnTo>
                  <a:lnTo>
                    <a:pt x="61" y="4"/>
                  </a:lnTo>
                  <a:lnTo>
                    <a:pt x="61" y="3"/>
                  </a:lnTo>
                  <a:lnTo>
                    <a:pt x="58" y="1"/>
                  </a:lnTo>
                  <a:lnTo>
                    <a:pt x="57" y="0"/>
                  </a:lnTo>
                  <a:lnTo>
                    <a:pt x="55" y="1"/>
                  </a:lnTo>
                  <a:lnTo>
                    <a:pt x="50" y="2"/>
                  </a:lnTo>
                  <a:lnTo>
                    <a:pt x="49" y="3"/>
                  </a:lnTo>
                  <a:lnTo>
                    <a:pt x="47" y="4"/>
                  </a:lnTo>
                  <a:lnTo>
                    <a:pt x="47" y="6"/>
                  </a:lnTo>
                  <a:lnTo>
                    <a:pt x="46" y="7"/>
                  </a:lnTo>
                  <a:lnTo>
                    <a:pt x="45" y="7"/>
                  </a:lnTo>
                  <a:lnTo>
                    <a:pt x="44" y="5"/>
                  </a:lnTo>
                  <a:lnTo>
                    <a:pt x="44" y="4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1" y="5"/>
                  </a:lnTo>
                  <a:lnTo>
                    <a:pt x="38" y="6"/>
                  </a:lnTo>
                  <a:lnTo>
                    <a:pt x="34" y="6"/>
                  </a:lnTo>
                  <a:lnTo>
                    <a:pt x="33" y="7"/>
                  </a:lnTo>
                  <a:lnTo>
                    <a:pt x="32" y="8"/>
                  </a:lnTo>
                  <a:lnTo>
                    <a:pt x="32" y="9"/>
                  </a:lnTo>
                  <a:lnTo>
                    <a:pt x="32" y="13"/>
                  </a:lnTo>
                  <a:lnTo>
                    <a:pt x="33" y="14"/>
                  </a:lnTo>
                  <a:lnTo>
                    <a:pt x="33" y="16"/>
                  </a:lnTo>
                  <a:lnTo>
                    <a:pt x="38" y="18"/>
                  </a:lnTo>
                  <a:lnTo>
                    <a:pt x="38" y="19"/>
                  </a:lnTo>
                  <a:lnTo>
                    <a:pt x="37" y="19"/>
                  </a:lnTo>
                  <a:lnTo>
                    <a:pt x="36" y="20"/>
                  </a:lnTo>
                  <a:lnTo>
                    <a:pt x="34" y="21"/>
                  </a:lnTo>
                  <a:lnTo>
                    <a:pt x="32" y="23"/>
                  </a:lnTo>
                  <a:lnTo>
                    <a:pt x="31" y="23"/>
                  </a:lnTo>
                  <a:lnTo>
                    <a:pt x="30" y="22"/>
                  </a:lnTo>
                  <a:lnTo>
                    <a:pt x="27" y="16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4" y="16"/>
                  </a:lnTo>
                  <a:lnTo>
                    <a:pt x="24" y="18"/>
                  </a:lnTo>
                  <a:lnTo>
                    <a:pt x="24" y="19"/>
                  </a:lnTo>
                  <a:lnTo>
                    <a:pt x="22" y="22"/>
                  </a:lnTo>
                  <a:lnTo>
                    <a:pt x="19" y="23"/>
                  </a:lnTo>
                  <a:lnTo>
                    <a:pt x="15" y="26"/>
                  </a:lnTo>
                  <a:lnTo>
                    <a:pt x="14" y="27"/>
                  </a:lnTo>
                  <a:lnTo>
                    <a:pt x="13" y="29"/>
                  </a:lnTo>
                  <a:lnTo>
                    <a:pt x="13" y="30"/>
                  </a:lnTo>
                  <a:lnTo>
                    <a:pt x="13" y="31"/>
                  </a:lnTo>
                  <a:lnTo>
                    <a:pt x="13" y="34"/>
                  </a:lnTo>
                  <a:lnTo>
                    <a:pt x="13" y="35"/>
                  </a:lnTo>
                  <a:lnTo>
                    <a:pt x="11" y="36"/>
                  </a:lnTo>
                  <a:lnTo>
                    <a:pt x="11" y="37"/>
                  </a:lnTo>
                  <a:lnTo>
                    <a:pt x="11" y="38"/>
                  </a:lnTo>
                  <a:lnTo>
                    <a:pt x="13" y="40"/>
                  </a:lnTo>
                  <a:lnTo>
                    <a:pt x="13" y="42"/>
                  </a:lnTo>
                  <a:lnTo>
                    <a:pt x="12" y="43"/>
                  </a:lnTo>
                  <a:lnTo>
                    <a:pt x="11" y="43"/>
                  </a:lnTo>
                  <a:lnTo>
                    <a:pt x="10" y="45"/>
                  </a:lnTo>
                  <a:lnTo>
                    <a:pt x="9" y="49"/>
                  </a:lnTo>
                  <a:lnTo>
                    <a:pt x="10" y="53"/>
                  </a:lnTo>
                  <a:lnTo>
                    <a:pt x="11" y="56"/>
                  </a:lnTo>
                  <a:lnTo>
                    <a:pt x="11" y="60"/>
                  </a:lnTo>
                  <a:lnTo>
                    <a:pt x="10" y="63"/>
                  </a:lnTo>
                  <a:lnTo>
                    <a:pt x="9" y="63"/>
                  </a:lnTo>
                  <a:lnTo>
                    <a:pt x="9" y="65"/>
                  </a:lnTo>
                  <a:lnTo>
                    <a:pt x="5" y="69"/>
                  </a:lnTo>
                  <a:lnTo>
                    <a:pt x="5" y="70"/>
                  </a:lnTo>
                  <a:lnTo>
                    <a:pt x="3" y="73"/>
                  </a:lnTo>
                  <a:lnTo>
                    <a:pt x="3" y="75"/>
                  </a:lnTo>
                  <a:lnTo>
                    <a:pt x="3" y="77"/>
                  </a:lnTo>
                  <a:lnTo>
                    <a:pt x="1" y="81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63" name="Freeform 1052"/>
            <p:cNvSpPr>
              <a:spLocks/>
            </p:cNvSpPr>
            <p:nvPr/>
          </p:nvSpPr>
          <p:spPr bwMode="auto">
            <a:xfrm>
              <a:off x="7243891" y="4205022"/>
              <a:ext cx="466677" cy="356611"/>
            </a:xfrm>
            <a:custGeom>
              <a:avLst/>
              <a:gdLst>
                <a:gd name="T0" fmla="*/ 2147483646 w 106"/>
                <a:gd name="T1" fmla="*/ 2147483646 h 81"/>
                <a:gd name="T2" fmla="*/ 2147483646 w 106"/>
                <a:gd name="T3" fmla="*/ 2147483646 h 81"/>
                <a:gd name="T4" fmla="*/ 2147483646 w 106"/>
                <a:gd name="T5" fmla="*/ 2147483646 h 81"/>
                <a:gd name="T6" fmla="*/ 2147483646 w 106"/>
                <a:gd name="T7" fmla="*/ 2147483646 h 81"/>
                <a:gd name="T8" fmla="*/ 2147483646 w 106"/>
                <a:gd name="T9" fmla="*/ 2147483646 h 81"/>
                <a:gd name="T10" fmla="*/ 2147483646 w 106"/>
                <a:gd name="T11" fmla="*/ 2147483646 h 81"/>
                <a:gd name="T12" fmla="*/ 2147483646 w 106"/>
                <a:gd name="T13" fmla="*/ 2147483646 h 81"/>
                <a:gd name="T14" fmla="*/ 2147483646 w 106"/>
                <a:gd name="T15" fmla="*/ 2147483646 h 81"/>
                <a:gd name="T16" fmla="*/ 2147483646 w 106"/>
                <a:gd name="T17" fmla="*/ 2147483646 h 81"/>
                <a:gd name="T18" fmla="*/ 2147483646 w 106"/>
                <a:gd name="T19" fmla="*/ 2147483646 h 81"/>
                <a:gd name="T20" fmla="*/ 2147483646 w 106"/>
                <a:gd name="T21" fmla="*/ 2147483646 h 81"/>
                <a:gd name="T22" fmla="*/ 2147483646 w 106"/>
                <a:gd name="T23" fmla="*/ 2147483646 h 81"/>
                <a:gd name="T24" fmla="*/ 2147483646 w 106"/>
                <a:gd name="T25" fmla="*/ 2147483646 h 81"/>
                <a:gd name="T26" fmla="*/ 2147483646 w 106"/>
                <a:gd name="T27" fmla="*/ 2147483646 h 81"/>
                <a:gd name="T28" fmla="*/ 2147483646 w 106"/>
                <a:gd name="T29" fmla="*/ 2147483646 h 81"/>
                <a:gd name="T30" fmla="*/ 2147483646 w 106"/>
                <a:gd name="T31" fmla="*/ 2147483646 h 81"/>
                <a:gd name="T32" fmla="*/ 2147483646 w 106"/>
                <a:gd name="T33" fmla="*/ 2147483646 h 81"/>
                <a:gd name="T34" fmla="*/ 2147483646 w 106"/>
                <a:gd name="T35" fmla="*/ 2147483646 h 81"/>
                <a:gd name="T36" fmla="*/ 2147483646 w 106"/>
                <a:gd name="T37" fmla="*/ 2147483646 h 81"/>
                <a:gd name="T38" fmla="*/ 2147483646 w 106"/>
                <a:gd name="T39" fmla="*/ 2147483646 h 81"/>
                <a:gd name="T40" fmla="*/ 2147483646 w 106"/>
                <a:gd name="T41" fmla="*/ 2147483646 h 81"/>
                <a:gd name="T42" fmla="*/ 2147483646 w 106"/>
                <a:gd name="T43" fmla="*/ 2147483646 h 81"/>
                <a:gd name="T44" fmla="*/ 2147483646 w 106"/>
                <a:gd name="T45" fmla="*/ 2147483646 h 81"/>
                <a:gd name="T46" fmla="*/ 2147483646 w 106"/>
                <a:gd name="T47" fmla="*/ 2147483646 h 81"/>
                <a:gd name="T48" fmla="*/ 2147483646 w 106"/>
                <a:gd name="T49" fmla="*/ 2147483646 h 81"/>
                <a:gd name="T50" fmla="*/ 2147483646 w 106"/>
                <a:gd name="T51" fmla="*/ 2147483646 h 81"/>
                <a:gd name="T52" fmla="*/ 2147483646 w 106"/>
                <a:gd name="T53" fmla="*/ 2147483646 h 81"/>
                <a:gd name="T54" fmla="*/ 2147483646 w 106"/>
                <a:gd name="T55" fmla="*/ 2147483646 h 81"/>
                <a:gd name="T56" fmla="*/ 2147483646 w 106"/>
                <a:gd name="T57" fmla="*/ 2147483646 h 81"/>
                <a:gd name="T58" fmla="*/ 2147483646 w 106"/>
                <a:gd name="T59" fmla="*/ 2147483646 h 81"/>
                <a:gd name="T60" fmla="*/ 2147483646 w 106"/>
                <a:gd name="T61" fmla="*/ 2147483646 h 81"/>
                <a:gd name="T62" fmla="*/ 2147483646 w 106"/>
                <a:gd name="T63" fmla="*/ 2147483646 h 81"/>
                <a:gd name="T64" fmla="*/ 2147483646 w 106"/>
                <a:gd name="T65" fmla="*/ 2147483646 h 81"/>
                <a:gd name="T66" fmla="*/ 2147483646 w 106"/>
                <a:gd name="T67" fmla="*/ 2147483646 h 81"/>
                <a:gd name="T68" fmla="*/ 2147483646 w 106"/>
                <a:gd name="T69" fmla="*/ 2147483646 h 81"/>
                <a:gd name="T70" fmla="*/ 2147483646 w 106"/>
                <a:gd name="T71" fmla="*/ 2147483646 h 81"/>
                <a:gd name="T72" fmla="*/ 2147483646 w 106"/>
                <a:gd name="T73" fmla="*/ 2147483646 h 81"/>
                <a:gd name="T74" fmla="*/ 2147483646 w 106"/>
                <a:gd name="T75" fmla="*/ 2147483646 h 81"/>
                <a:gd name="T76" fmla="*/ 2147483646 w 106"/>
                <a:gd name="T77" fmla="*/ 2147483646 h 81"/>
                <a:gd name="T78" fmla="*/ 2147483646 w 106"/>
                <a:gd name="T79" fmla="*/ 2147483646 h 81"/>
                <a:gd name="T80" fmla="*/ 2147483646 w 106"/>
                <a:gd name="T81" fmla="*/ 2147483646 h 81"/>
                <a:gd name="T82" fmla="*/ 2147483646 w 106"/>
                <a:gd name="T83" fmla="*/ 2147483646 h 81"/>
                <a:gd name="T84" fmla="*/ 2147483646 w 106"/>
                <a:gd name="T85" fmla="*/ 2147483646 h 81"/>
                <a:gd name="T86" fmla="*/ 2147483646 w 106"/>
                <a:gd name="T87" fmla="*/ 2147483646 h 81"/>
                <a:gd name="T88" fmla="*/ 2147483646 w 106"/>
                <a:gd name="T89" fmla="*/ 2147483646 h 81"/>
                <a:gd name="T90" fmla="*/ 2147483646 w 106"/>
                <a:gd name="T91" fmla="*/ 2147483646 h 81"/>
                <a:gd name="T92" fmla="*/ 2147483646 w 106"/>
                <a:gd name="T93" fmla="*/ 2147483646 h 81"/>
                <a:gd name="T94" fmla="*/ 2147483646 w 106"/>
                <a:gd name="T95" fmla="*/ 2147483646 h 81"/>
                <a:gd name="T96" fmla="*/ 2147483646 w 106"/>
                <a:gd name="T97" fmla="*/ 2147483646 h 81"/>
                <a:gd name="T98" fmla="*/ 2147483646 w 106"/>
                <a:gd name="T99" fmla="*/ 2147483646 h 81"/>
                <a:gd name="T100" fmla="*/ 2147483646 w 106"/>
                <a:gd name="T101" fmla="*/ 2147483646 h 81"/>
                <a:gd name="T102" fmla="*/ 2147483646 w 106"/>
                <a:gd name="T103" fmla="*/ 2147483646 h 81"/>
                <a:gd name="T104" fmla="*/ 2147483646 w 106"/>
                <a:gd name="T105" fmla="*/ 2147483646 h 81"/>
                <a:gd name="T106" fmla="*/ 2147483646 w 106"/>
                <a:gd name="T107" fmla="*/ 2147483646 h 81"/>
                <a:gd name="T108" fmla="*/ 2147483646 w 106"/>
                <a:gd name="T109" fmla="*/ 2147483646 h 8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06" h="81">
                  <a:moveTo>
                    <a:pt x="0" y="53"/>
                  </a:moveTo>
                  <a:lnTo>
                    <a:pt x="1" y="55"/>
                  </a:lnTo>
                  <a:lnTo>
                    <a:pt x="1" y="56"/>
                  </a:lnTo>
                  <a:lnTo>
                    <a:pt x="3" y="58"/>
                  </a:lnTo>
                  <a:lnTo>
                    <a:pt x="3" y="57"/>
                  </a:lnTo>
                  <a:lnTo>
                    <a:pt x="5" y="56"/>
                  </a:lnTo>
                  <a:lnTo>
                    <a:pt x="6" y="57"/>
                  </a:lnTo>
                  <a:lnTo>
                    <a:pt x="7" y="58"/>
                  </a:lnTo>
                  <a:lnTo>
                    <a:pt x="8" y="56"/>
                  </a:lnTo>
                  <a:lnTo>
                    <a:pt x="9" y="57"/>
                  </a:lnTo>
                  <a:lnTo>
                    <a:pt x="10" y="56"/>
                  </a:lnTo>
                  <a:lnTo>
                    <a:pt x="11" y="57"/>
                  </a:lnTo>
                  <a:lnTo>
                    <a:pt x="12" y="57"/>
                  </a:lnTo>
                  <a:lnTo>
                    <a:pt x="12" y="58"/>
                  </a:lnTo>
                  <a:lnTo>
                    <a:pt x="13" y="59"/>
                  </a:lnTo>
                  <a:lnTo>
                    <a:pt x="17" y="58"/>
                  </a:lnTo>
                  <a:lnTo>
                    <a:pt x="18" y="59"/>
                  </a:lnTo>
                  <a:lnTo>
                    <a:pt x="19" y="61"/>
                  </a:lnTo>
                  <a:lnTo>
                    <a:pt x="20" y="62"/>
                  </a:lnTo>
                  <a:lnTo>
                    <a:pt x="20" y="63"/>
                  </a:lnTo>
                  <a:lnTo>
                    <a:pt x="20" y="65"/>
                  </a:lnTo>
                  <a:lnTo>
                    <a:pt x="21" y="66"/>
                  </a:lnTo>
                  <a:lnTo>
                    <a:pt x="22" y="66"/>
                  </a:lnTo>
                  <a:lnTo>
                    <a:pt x="23" y="68"/>
                  </a:lnTo>
                  <a:lnTo>
                    <a:pt x="24" y="69"/>
                  </a:lnTo>
                  <a:lnTo>
                    <a:pt x="25" y="69"/>
                  </a:lnTo>
                  <a:lnTo>
                    <a:pt x="25" y="70"/>
                  </a:lnTo>
                  <a:lnTo>
                    <a:pt x="26" y="69"/>
                  </a:lnTo>
                  <a:lnTo>
                    <a:pt x="27" y="69"/>
                  </a:lnTo>
                  <a:lnTo>
                    <a:pt x="30" y="71"/>
                  </a:lnTo>
                  <a:lnTo>
                    <a:pt x="31" y="71"/>
                  </a:lnTo>
                  <a:lnTo>
                    <a:pt x="33" y="71"/>
                  </a:lnTo>
                  <a:lnTo>
                    <a:pt x="34" y="70"/>
                  </a:lnTo>
                  <a:lnTo>
                    <a:pt x="35" y="70"/>
                  </a:lnTo>
                  <a:lnTo>
                    <a:pt x="36" y="71"/>
                  </a:lnTo>
                  <a:lnTo>
                    <a:pt x="36" y="72"/>
                  </a:lnTo>
                  <a:lnTo>
                    <a:pt x="39" y="70"/>
                  </a:lnTo>
                  <a:lnTo>
                    <a:pt x="39" y="69"/>
                  </a:lnTo>
                  <a:lnTo>
                    <a:pt x="39" y="68"/>
                  </a:lnTo>
                  <a:lnTo>
                    <a:pt x="40" y="65"/>
                  </a:lnTo>
                  <a:lnTo>
                    <a:pt x="41" y="61"/>
                  </a:lnTo>
                  <a:lnTo>
                    <a:pt x="42" y="62"/>
                  </a:lnTo>
                  <a:lnTo>
                    <a:pt x="43" y="62"/>
                  </a:lnTo>
                  <a:lnTo>
                    <a:pt x="46" y="65"/>
                  </a:lnTo>
                  <a:lnTo>
                    <a:pt x="47" y="67"/>
                  </a:lnTo>
                  <a:lnTo>
                    <a:pt x="48" y="69"/>
                  </a:lnTo>
                  <a:lnTo>
                    <a:pt x="48" y="71"/>
                  </a:lnTo>
                  <a:lnTo>
                    <a:pt x="48" y="72"/>
                  </a:lnTo>
                  <a:lnTo>
                    <a:pt x="48" y="73"/>
                  </a:lnTo>
                  <a:lnTo>
                    <a:pt x="46" y="74"/>
                  </a:lnTo>
                  <a:lnTo>
                    <a:pt x="46" y="75"/>
                  </a:lnTo>
                  <a:lnTo>
                    <a:pt x="45" y="75"/>
                  </a:lnTo>
                  <a:lnTo>
                    <a:pt x="45" y="74"/>
                  </a:lnTo>
                  <a:lnTo>
                    <a:pt x="44" y="72"/>
                  </a:lnTo>
                  <a:lnTo>
                    <a:pt x="43" y="72"/>
                  </a:lnTo>
                  <a:lnTo>
                    <a:pt x="43" y="75"/>
                  </a:lnTo>
                  <a:lnTo>
                    <a:pt x="43" y="76"/>
                  </a:lnTo>
                  <a:lnTo>
                    <a:pt x="43" y="77"/>
                  </a:lnTo>
                  <a:lnTo>
                    <a:pt x="41" y="77"/>
                  </a:lnTo>
                  <a:lnTo>
                    <a:pt x="40" y="77"/>
                  </a:lnTo>
                  <a:lnTo>
                    <a:pt x="40" y="78"/>
                  </a:lnTo>
                  <a:lnTo>
                    <a:pt x="41" y="80"/>
                  </a:lnTo>
                  <a:lnTo>
                    <a:pt x="44" y="79"/>
                  </a:lnTo>
                  <a:lnTo>
                    <a:pt x="46" y="78"/>
                  </a:lnTo>
                  <a:lnTo>
                    <a:pt x="47" y="77"/>
                  </a:lnTo>
                  <a:lnTo>
                    <a:pt x="48" y="77"/>
                  </a:lnTo>
                  <a:lnTo>
                    <a:pt x="49" y="77"/>
                  </a:lnTo>
                  <a:lnTo>
                    <a:pt x="50" y="77"/>
                  </a:lnTo>
                  <a:lnTo>
                    <a:pt x="51" y="77"/>
                  </a:lnTo>
                  <a:lnTo>
                    <a:pt x="52" y="77"/>
                  </a:lnTo>
                  <a:lnTo>
                    <a:pt x="52" y="75"/>
                  </a:lnTo>
                  <a:lnTo>
                    <a:pt x="54" y="75"/>
                  </a:lnTo>
                  <a:lnTo>
                    <a:pt x="56" y="74"/>
                  </a:lnTo>
                  <a:lnTo>
                    <a:pt x="57" y="74"/>
                  </a:lnTo>
                  <a:lnTo>
                    <a:pt x="58" y="73"/>
                  </a:lnTo>
                  <a:lnTo>
                    <a:pt x="60" y="71"/>
                  </a:lnTo>
                  <a:lnTo>
                    <a:pt x="64" y="74"/>
                  </a:lnTo>
                  <a:lnTo>
                    <a:pt x="64" y="75"/>
                  </a:lnTo>
                  <a:lnTo>
                    <a:pt x="64" y="76"/>
                  </a:lnTo>
                  <a:lnTo>
                    <a:pt x="64" y="77"/>
                  </a:lnTo>
                  <a:lnTo>
                    <a:pt x="68" y="79"/>
                  </a:lnTo>
                  <a:lnTo>
                    <a:pt x="68" y="77"/>
                  </a:lnTo>
                  <a:lnTo>
                    <a:pt x="73" y="81"/>
                  </a:lnTo>
                  <a:lnTo>
                    <a:pt x="75" y="81"/>
                  </a:lnTo>
                  <a:lnTo>
                    <a:pt x="76" y="80"/>
                  </a:lnTo>
                  <a:lnTo>
                    <a:pt x="78" y="78"/>
                  </a:lnTo>
                  <a:lnTo>
                    <a:pt x="79" y="77"/>
                  </a:lnTo>
                  <a:lnTo>
                    <a:pt x="80" y="77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4" y="78"/>
                  </a:lnTo>
                  <a:lnTo>
                    <a:pt x="85" y="78"/>
                  </a:lnTo>
                  <a:lnTo>
                    <a:pt x="86" y="76"/>
                  </a:lnTo>
                  <a:lnTo>
                    <a:pt x="86" y="75"/>
                  </a:lnTo>
                  <a:lnTo>
                    <a:pt x="87" y="76"/>
                  </a:lnTo>
                  <a:lnTo>
                    <a:pt x="88" y="78"/>
                  </a:lnTo>
                  <a:lnTo>
                    <a:pt x="89" y="79"/>
                  </a:lnTo>
                  <a:lnTo>
                    <a:pt x="91" y="79"/>
                  </a:lnTo>
                  <a:lnTo>
                    <a:pt x="92" y="79"/>
                  </a:lnTo>
                  <a:lnTo>
                    <a:pt x="94" y="80"/>
                  </a:lnTo>
                  <a:lnTo>
                    <a:pt x="95" y="79"/>
                  </a:lnTo>
                  <a:lnTo>
                    <a:pt x="96" y="78"/>
                  </a:lnTo>
                  <a:lnTo>
                    <a:pt x="98" y="77"/>
                  </a:lnTo>
                  <a:lnTo>
                    <a:pt x="98" y="76"/>
                  </a:lnTo>
                  <a:lnTo>
                    <a:pt x="98" y="75"/>
                  </a:lnTo>
                  <a:lnTo>
                    <a:pt x="96" y="72"/>
                  </a:lnTo>
                  <a:lnTo>
                    <a:pt x="96" y="70"/>
                  </a:lnTo>
                  <a:lnTo>
                    <a:pt x="95" y="71"/>
                  </a:lnTo>
                  <a:lnTo>
                    <a:pt x="94" y="71"/>
                  </a:lnTo>
                  <a:lnTo>
                    <a:pt x="92" y="69"/>
                  </a:lnTo>
                  <a:lnTo>
                    <a:pt x="93" y="67"/>
                  </a:lnTo>
                  <a:lnTo>
                    <a:pt x="90" y="65"/>
                  </a:lnTo>
                  <a:lnTo>
                    <a:pt x="89" y="65"/>
                  </a:lnTo>
                  <a:lnTo>
                    <a:pt x="88" y="66"/>
                  </a:lnTo>
                  <a:lnTo>
                    <a:pt x="87" y="65"/>
                  </a:lnTo>
                  <a:lnTo>
                    <a:pt x="87" y="66"/>
                  </a:lnTo>
                  <a:lnTo>
                    <a:pt x="86" y="66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6" y="61"/>
                  </a:lnTo>
                  <a:lnTo>
                    <a:pt x="87" y="60"/>
                  </a:lnTo>
                  <a:lnTo>
                    <a:pt x="88" y="60"/>
                  </a:lnTo>
                  <a:lnTo>
                    <a:pt x="88" y="59"/>
                  </a:lnTo>
                  <a:lnTo>
                    <a:pt x="89" y="56"/>
                  </a:lnTo>
                  <a:lnTo>
                    <a:pt x="86" y="55"/>
                  </a:lnTo>
                  <a:lnTo>
                    <a:pt x="86" y="54"/>
                  </a:lnTo>
                  <a:lnTo>
                    <a:pt x="86" y="52"/>
                  </a:lnTo>
                  <a:lnTo>
                    <a:pt x="88" y="50"/>
                  </a:lnTo>
                  <a:lnTo>
                    <a:pt x="91" y="48"/>
                  </a:lnTo>
                  <a:lnTo>
                    <a:pt x="92" y="48"/>
                  </a:lnTo>
                  <a:lnTo>
                    <a:pt x="92" y="47"/>
                  </a:lnTo>
                  <a:lnTo>
                    <a:pt x="91" y="46"/>
                  </a:lnTo>
                  <a:lnTo>
                    <a:pt x="91" y="45"/>
                  </a:lnTo>
                  <a:lnTo>
                    <a:pt x="91" y="44"/>
                  </a:lnTo>
                  <a:lnTo>
                    <a:pt x="90" y="43"/>
                  </a:lnTo>
                  <a:lnTo>
                    <a:pt x="89" y="43"/>
                  </a:lnTo>
                  <a:lnTo>
                    <a:pt x="88" y="43"/>
                  </a:lnTo>
                  <a:lnTo>
                    <a:pt x="89" y="41"/>
                  </a:lnTo>
                  <a:lnTo>
                    <a:pt x="88" y="41"/>
                  </a:lnTo>
                  <a:lnTo>
                    <a:pt x="87" y="41"/>
                  </a:lnTo>
                  <a:lnTo>
                    <a:pt x="85" y="39"/>
                  </a:lnTo>
                  <a:lnTo>
                    <a:pt x="86" y="37"/>
                  </a:lnTo>
                  <a:lnTo>
                    <a:pt x="86" y="34"/>
                  </a:lnTo>
                  <a:lnTo>
                    <a:pt x="87" y="32"/>
                  </a:lnTo>
                  <a:lnTo>
                    <a:pt x="88" y="31"/>
                  </a:lnTo>
                  <a:lnTo>
                    <a:pt x="91" y="29"/>
                  </a:lnTo>
                  <a:lnTo>
                    <a:pt x="91" y="27"/>
                  </a:lnTo>
                  <a:lnTo>
                    <a:pt x="92" y="26"/>
                  </a:lnTo>
                  <a:lnTo>
                    <a:pt x="93" y="24"/>
                  </a:lnTo>
                  <a:lnTo>
                    <a:pt x="95" y="21"/>
                  </a:lnTo>
                  <a:lnTo>
                    <a:pt x="95" y="22"/>
                  </a:lnTo>
                  <a:lnTo>
                    <a:pt x="97" y="24"/>
                  </a:lnTo>
                  <a:lnTo>
                    <a:pt x="100" y="24"/>
                  </a:lnTo>
                  <a:lnTo>
                    <a:pt x="100" y="25"/>
                  </a:lnTo>
                  <a:lnTo>
                    <a:pt x="99" y="26"/>
                  </a:lnTo>
                  <a:lnTo>
                    <a:pt x="101" y="28"/>
                  </a:lnTo>
                  <a:lnTo>
                    <a:pt x="102" y="28"/>
                  </a:lnTo>
                  <a:lnTo>
                    <a:pt x="102" y="29"/>
                  </a:lnTo>
                  <a:lnTo>
                    <a:pt x="104" y="31"/>
                  </a:lnTo>
                  <a:lnTo>
                    <a:pt x="104" y="30"/>
                  </a:lnTo>
                  <a:lnTo>
                    <a:pt x="104" y="29"/>
                  </a:lnTo>
                  <a:lnTo>
                    <a:pt x="104" y="28"/>
                  </a:lnTo>
                  <a:lnTo>
                    <a:pt x="104" y="27"/>
                  </a:lnTo>
                  <a:lnTo>
                    <a:pt x="106" y="25"/>
                  </a:lnTo>
                  <a:lnTo>
                    <a:pt x="105" y="24"/>
                  </a:lnTo>
                  <a:lnTo>
                    <a:pt x="105" y="23"/>
                  </a:lnTo>
                  <a:lnTo>
                    <a:pt x="105" y="22"/>
                  </a:lnTo>
                  <a:lnTo>
                    <a:pt x="106" y="21"/>
                  </a:lnTo>
                  <a:lnTo>
                    <a:pt x="104" y="17"/>
                  </a:lnTo>
                  <a:lnTo>
                    <a:pt x="104" y="16"/>
                  </a:lnTo>
                  <a:lnTo>
                    <a:pt x="104" y="14"/>
                  </a:lnTo>
                  <a:lnTo>
                    <a:pt x="104" y="13"/>
                  </a:lnTo>
                  <a:lnTo>
                    <a:pt x="102" y="14"/>
                  </a:lnTo>
                  <a:lnTo>
                    <a:pt x="100" y="14"/>
                  </a:lnTo>
                  <a:lnTo>
                    <a:pt x="97" y="14"/>
                  </a:lnTo>
                  <a:lnTo>
                    <a:pt x="96" y="14"/>
                  </a:lnTo>
                  <a:lnTo>
                    <a:pt x="95" y="13"/>
                  </a:lnTo>
                  <a:lnTo>
                    <a:pt x="93" y="13"/>
                  </a:lnTo>
                  <a:lnTo>
                    <a:pt x="92" y="12"/>
                  </a:lnTo>
                  <a:lnTo>
                    <a:pt x="92" y="11"/>
                  </a:lnTo>
                  <a:lnTo>
                    <a:pt x="91" y="11"/>
                  </a:lnTo>
                  <a:lnTo>
                    <a:pt x="87" y="10"/>
                  </a:lnTo>
                  <a:lnTo>
                    <a:pt x="85" y="10"/>
                  </a:lnTo>
                  <a:lnTo>
                    <a:pt x="83" y="9"/>
                  </a:lnTo>
                  <a:lnTo>
                    <a:pt x="80" y="7"/>
                  </a:lnTo>
                  <a:lnTo>
                    <a:pt x="77" y="7"/>
                  </a:lnTo>
                  <a:lnTo>
                    <a:pt x="73" y="5"/>
                  </a:lnTo>
                  <a:lnTo>
                    <a:pt x="70" y="3"/>
                  </a:lnTo>
                  <a:lnTo>
                    <a:pt x="68" y="4"/>
                  </a:lnTo>
                  <a:lnTo>
                    <a:pt x="66" y="5"/>
                  </a:lnTo>
                  <a:lnTo>
                    <a:pt x="64" y="5"/>
                  </a:lnTo>
                  <a:lnTo>
                    <a:pt x="63" y="4"/>
                  </a:lnTo>
                  <a:lnTo>
                    <a:pt x="64" y="4"/>
                  </a:lnTo>
                  <a:lnTo>
                    <a:pt x="64" y="2"/>
                  </a:lnTo>
                  <a:lnTo>
                    <a:pt x="62" y="2"/>
                  </a:lnTo>
                  <a:lnTo>
                    <a:pt x="61" y="1"/>
                  </a:lnTo>
                  <a:lnTo>
                    <a:pt x="60" y="0"/>
                  </a:lnTo>
                  <a:lnTo>
                    <a:pt x="59" y="0"/>
                  </a:lnTo>
                  <a:lnTo>
                    <a:pt x="58" y="1"/>
                  </a:lnTo>
                  <a:lnTo>
                    <a:pt x="57" y="2"/>
                  </a:lnTo>
                  <a:lnTo>
                    <a:pt x="54" y="3"/>
                  </a:lnTo>
                  <a:lnTo>
                    <a:pt x="53" y="4"/>
                  </a:lnTo>
                  <a:lnTo>
                    <a:pt x="53" y="5"/>
                  </a:lnTo>
                  <a:lnTo>
                    <a:pt x="52" y="6"/>
                  </a:lnTo>
                  <a:lnTo>
                    <a:pt x="51" y="7"/>
                  </a:lnTo>
                  <a:lnTo>
                    <a:pt x="51" y="8"/>
                  </a:lnTo>
                  <a:lnTo>
                    <a:pt x="50" y="8"/>
                  </a:lnTo>
                  <a:lnTo>
                    <a:pt x="49" y="9"/>
                  </a:lnTo>
                  <a:lnTo>
                    <a:pt x="49" y="10"/>
                  </a:lnTo>
                  <a:lnTo>
                    <a:pt x="50" y="11"/>
                  </a:lnTo>
                  <a:lnTo>
                    <a:pt x="50" y="13"/>
                  </a:lnTo>
                  <a:lnTo>
                    <a:pt x="49" y="14"/>
                  </a:lnTo>
                  <a:lnTo>
                    <a:pt x="47" y="14"/>
                  </a:lnTo>
                  <a:lnTo>
                    <a:pt x="46" y="13"/>
                  </a:lnTo>
                  <a:lnTo>
                    <a:pt x="45" y="13"/>
                  </a:lnTo>
                  <a:lnTo>
                    <a:pt x="41" y="10"/>
                  </a:lnTo>
                  <a:lnTo>
                    <a:pt x="38" y="12"/>
                  </a:lnTo>
                  <a:lnTo>
                    <a:pt x="35" y="13"/>
                  </a:lnTo>
                  <a:lnTo>
                    <a:pt x="34" y="13"/>
                  </a:lnTo>
                  <a:lnTo>
                    <a:pt x="35" y="15"/>
                  </a:lnTo>
                  <a:lnTo>
                    <a:pt x="35" y="16"/>
                  </a:lnTo>
                  <a:lnTo>
                    <a:pt x="35" y="17"/>
                  </a:lnTo>
                  <a:lnTo>
                    <a:pt x="27" y="18"/>
                  </a:lnTo>
                  <a:lnTo>
                    <a:pt x="25" y="21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5" y="25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1" y="29"/>
                  </a:lnTo>
                  <a:lnTo>
                    <a:pt x="20" y="30"/>
                  </a:lnTo>
                  <a:lnTo>
                    <a:pt x="20" y="31"/>
                  </a:lnTo>
                  <a:lnTo>
                    <a:pt x="21" y="31"/>
                  </a:lnTo>
                  <a:lnTo>
                    <a:pt x="22" y="31"/>
                  </a:lnTo>
                  <a:lnTo>
                    <a:pt x="24" y="30"/>
                  </a:lnTo>
                  <a:lnTo>
                    <a:pt x="26" y="30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6" y="34"/>
                  </a:lnTo>
                  <a:lnTo>
                    <a:pt x="21" y="37"/>
                  </a:lnTo>
                  <a:lnTo>
                    <a:pt x="19" y="39"/>
                  </a:lnTo>
                  <a:lnTo>
                    <a:pt x="18" y="40"/>
                  </a:lnTo>
                  <a:lnTo>
                    <a:pt x="14" y="42"/>
                  </a:lnTo>
                  <a:lnTo>
                    <a:pt x="13" y="42"/>
                  </a:lnTo>
                  <a:lnTo>
                    <a:pt x="12" y="42"/>
                  </a:lnTo>
                  <a:lnTo>
                    <a:pt x="9" y="42"/>
                  </a:lnTo>
                  <a:lnTo>
                    <a:pt x="7" y="42"/>
                  </a:lnTo>
                  <a:lnTo>
                    <a:pt x="5" y="44"/>
                  </a:lnTo>
                  <a:lnTo>
                    <a:pt x="4" y="45"/>
                  </a:lnTo>
                  <a:lnTo>
                    <a:pt x="3" y="46"/>
                  </a:lnTo>
                  <a:lnTo>
                    <a:pt x="3" y="48"/>
                  </a:lnTo>
                  <a:lnTo>
                    <a:pt x="3" y="50"/>
                  </a:lnTo>
                  <a:lnTo>
                    <a:pt x="3" y="52"/>
                  </a:lnTo>
                  <a:lnTo>
                    <a:pt x="0" y="53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64" name="Freeform 1053"/>
            <p:cNvSpPr>
              <a:spLocks/>
            </p:cNvSpPr>
            <p:nvPr/>
          </p:nvSpPr>
          <p:spPr bwMode="auto">
            <a:xfrm>
              <a:off x="7383306" y="3579851"/>
              <a:ext cx="330196" cy="308183"/>
            </a:xfrm>
            <a:custGeom>
              <a:avLst/>
              <a:gdLst>
                <a:gd name="T0" fmla="*/ 2147483646 w 75"/>
                <a:gd name="T1" fmla="*/ 2147483646 h 70"/>
                <a:gd name="T2" fmla="*/ 2147483646 w 75"/>
                <a:gd name="T3" fmla="*/ 2147483646 h 70"/>
                <a:gd name="T4" fmla="*/ 2147483646 w 75"/>
                <a:gd name="T5" fmla="*/ 2147483646 h 70"/>
                <a:gd name="T6" fmla="*/ 2147483646 w 75"/>
                <a:gd name="T7" fmla="*/ 2147483646 h 70"/>
                <a:gd name="T8" fmla="*/ 2147483646 w 75"/>
                <a:gd name="T9" fmla="*/ 2147483646 h 70"/>
                <a:gd name="T10" fmla="*/ 2147483646 w 75"/>
                <a:gd name="T11" fmla="*/ 2147483646 h 70"/>
                <a:gd name="T12" fmla="*/ 2147483646 w 75"/>
                <a:gd name="T13" fmla="*/ 2147483646 h 70"/>
                <a:gd name="T14" fmla="*/ 2147483646 w 75"/>
                <a:gd name="T15" fmla="*/ 2147483646 h 70"/>
                <a:gd name="T16" fmla="*/ 2147483646 w 75"/>
                <a:gd name="T17" fmla="*/ 0 h 70"/>
                <a:gd name="T18" fmla="*/ 2147483646 w 75"/>
                <a:gd name="T19" fmla="*/ 2147483646 h 70"/>
                <a:gd name="T20" fmla="*/ 2147483646 w 75"/>
                <a:gd name="T21" fmla="*/ 2147483646 h 70"/>
                <a:gd name="T22" fmla="*/ 2147483646 w 75"/>
                <a:gd name="T23" fmla="*/ 2147483646 h 70"/>
                <a:gd name="T24" fmla="*/ 2147483646 w 75"/>
                <a:gd name="T25" fmla="*/ 2147483646 h 70"/>
                <a:gd name="T26" fmla="*/ 2147483646 w 75"/>
                <a:gd name="T27" fmla="*/ 2147483646 h 70"/>
                <a:gd name="T28" fmla="*/ 2147483646 w 75"/>
                <a:gd name="T29" fmla="*/ 2147483646 h 70"/>
                <a:gd name="T30" fmla="*/ 2147483646 w 75"/>
                <a:gd name="T31" fmla="*/ 2147483646 h 70"/>
                <a:gd name="T32" fmla="*/ 2147483646 w 75"/>
                <a:gd name="T33" fmla="*/ 2147483646 h 70"/>
                <a:gd name="T34" fmla="*/ 2147483646 w 75"/>
                <a:gd name="T35" fmla="*/ 2147483646 h 70"/>
                <a:gd name="T36" fmla="*/ 2147483646 w 75"/>
                <a:gd name="T37" fmla="*/ 2147483646 h 70"/>
                <a:gd name="T38" fmla="*/ 2147483646 w 75"/>
                <a:gd name="T39" fmla="*/ 2147483646 h 70"/>
                <a:gd name="T40" fmla="*/ 2147483646 w 75"/>
                <a:gd name="T41" fmla="*/ 2147483646 h 70"/>
                <a:gd name="T42" fmla="*/ 2147483646 w 75"/>
                <a:gd name="T43" fmla="*/ 2147483646 h 70"/>
                <a:gd name="T44" fmla="*/ 2147483646 w 75"/>
                <a:gd name="T45" fmla="*/ 2147483646 h 70"/>
                <a:gd name="T46" fmla="*/ 2147483646 w 75"/>
                <a:gd name="T47" fmla="*/ 2147483646 h 70"/>
                <a:gd name="T48" fmla="*/ 2147483646 w 75"/>
                <a:gd name="T49" fmla="*/ 2147483646 h 70"/>
                <a:gd name="T50" fmla="*/ 2147483646 w 75"/>
                <a:gd name="T51" fmla="*/ 2147483646 h 70"/>
                <a:gd name="T52" fmla="*/ 2147483646 w 75"/>
                <a:gd name="T53" fmla="*/ 2147483646 h 70"/>
                <a:gd name="T54" fmla="*/ 2147483646 w 75"/>
                <a:gd name="T55" fmla="*/ 2147483646 h 70"/>
                <a:gd name="T56" fmla="*/ 2147483646 w 75"/>
                <a:gd name="T57" fmla="*/ 2147483646 h 70"/>
                <a:gd name="T58" fmla="*/ 2147483646 w 75"/>
                <a:gd name="T59" fmla="*/ 2147483646 h 70"/>
                <a:gd name="T60" fmla="*/ 2147483646 w 75"/>
                <a:gd name="T61" fmla="*/ 2147483646 h 70"/>
                <a:gd name="T62" fmla="*/ 2147483646 w 75"/>
                <a:gd name="T63" fmla="*/ 2147483646 h 70"/>
                <a:gd name="T64" fmla="*/ 2147483646 w 75"/>
                <a:gd name="T65" fmla="*/ 2147483646 h 70"/>
                <a:gd name="T66" fmla="*/ 2147483646 w 75"/>
                <a:gd name="T67" fmla="*/ 2147483646 h 70"/>
                <a:gd name="T68" fmla="*/ 2147483646 w 75"/>
                <a:gd name="T69" fmla="*/ 2147483646 h 70"/>
                <a:gd name="T70" fmla="*/ 2147483646 w 75"/>
                <a:gd name="T71" fmla="*/ 2147483646 h 70"/>
                <a:gd name="T72" fmla="*/ 2147483646 w 75"/>
                <a:gd name="T73" fmla="*/ 2147483646 h 70"/>
                <a:gd name="T74" fmla="*/ 2147483646 w 75"/>
                <a:gd name="T75" fmla="*/ 2147483646 h 70"/>
                <a:gd name="T76" fmla="*/ 2147483646 w 75"/>
                <a:gd name="T77" fmla="*/ 2147483646 h 70"/>
                <a:gd name="T78" fmla="*/ 2147483646 w 75"/>
                <a:gd name="T79" fmla="*/ 2147483646 h 70"/>
                <a:gd name="T80" fmla="*/ 2147483646 w 75"/>
                <a:gd name="T81" fmla="*/ 2147483646 h 70"/>
                <a:gd name="T82" fmla="*/ 2147483646 w 75"/>
                <a:gd name="T83" fmla="*/ 2147483646 h 70"/>
                <a:gd name="T84" fmla="*/ 2147483646 w 75"/>
                <a:gd name="T85" fmla="*/ 2147483646 h 70"/>
                <a:gd name="T86" fmla="*/ 0 w 75"/>
                <a:gd name="T87" fmla="*/ 2147483646 h 70"/>
                <a:gd name="T88" fmla="*/ 2147483646 w 75"/>
                <a:gd name="T89" fmla="*/ 2147483646 h 70"/>
                <a:gd name="T90" fmla="*/ 2147483646 w 75"/>
                <a:gd name="T91" fmla="*/ 2147483646 h 70"/>
                <a:gd name="T92" fmla="*/ 2147483646 w 75"/>
                <a:gd name="T93" fmla="*/ 2147483646 h 70"/>
                <a:gd name="T94" fmla="*/ 2147483646 w 75"/>
                <a:gd name="T95" fmla="*/ 2147483646 h 70"/>
                <a:gd name="T96" fmla="*/ 2147483646 w 75"/>
                <a:gd name="T97" fmla="*/ 2147483646 h 70"/>
                <a:gd name="T98" fmla="*/ 2147483646 w 75"/>
                <a:gd name="T99" fmla="*/ 2147483646 h 70"/>
                <a:gd name="T100" fmla="*/ 2147483646 w 75"/>
                <a:gd name="T101" fmla="*/ 2147483646 h 70"/>
                <a:gd name="T102" fmla="*/ 2147483646 w 75"/>
                <a:gd name="T103" fmla="*/ 2147483646 h 70"/>
                <a:gd name="T104" fmla="*/ 2147483646 w 75"/>
                <a:gd name="T105" fmla="*/ 2147483646 h 70"/>
                <a:gd name="T106" fmla="*/ 2147483646 w 75"/>
                <a:gd name="T107" fmla="*/ 2147483646 h 70"/>
                <a:gd name="T108" fmla="*/ 2147483646 w 75"/>
                <a:gd name="T109" fmla="*/ 2147483646 h 70"/>
                <a:gd name="T110" fmla="*/ 2147483646 w 75"/>
                <a:gd name="T111" fmla="*/ 2147483646 h 70"/>
                <a:gd name="T112" fmla="*/ 2147483646 w 75"/>
                <a:gd name="T113" fmla="*/ 2147483646 h 70"/>
                <a:gd name="T114" fmla="*/ 2147483646 w 75"/>
                <a:gd name="T115" fmla="*/ 2147483646 h 70"/>
                <a:gd name="T116" fmla="*/ 2147483646 w 75"/>
                <a:gd name="T117" fmla="*/ 2147483646 h 70"/>
                <a:gd name="T118" fmla="*/ 2147483646 w 75"/>
                <a:gd name="T119" fmla="*/ 2147483646 h 70"/>
                <a:gd name="T120" fmla="*/ 2147483646 w 75"/>
                <a:gd name="T121" fmla="*/ 2147483646 h 70"/>
                <a:gd name="T122" fmla="*/ 2147483646 w 75"/>
                <a:gd name="T123" fmla="*/ 2147483646 h 7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5" h="70">
                  <a:moveTo>
                    <a:pt x="59" y="31"/>
                  </a:moveTo>
                  <a:lnTo>
                    <a:pt x="59" y="31"/>
                  </a:lnTo>
                  <a:lnTo>
                    <a:pt x="60" y="29"/>
                  </a:lnTo>
                  <a:lnTo>
                    <a:pt x="62" y="27"/>
                  </a:lnTo>
                  <a:lnTo>
                    <a:pt x="63" y="26"/>
                  </a:lnTo>
                  <a:lnTo>
                    <a:pt x="64" y="25"/>
                  </a:lnTo>
                  <a:lnTo>
                    <a:pt x="66" y="24"/>
                  </a:lnTo>
                  <a:lnTo>
                    <a:pt x="69" y="21"/>
                  </a:lnTo>
                  <a:lnTo>
                    <a:pt x="73" y="18"/>
                  </a:lnTo>
                  <a:lnTo>
                    <a:pt x="75" y="15"/>
                  </a:lnTo>
                  <a:lnTo>
                    <a:pt x="72" y="13"/>
                  </a:lnTo>
                  <a:lnTo>
                    <a:pt x="72" y="12"/>
                  </a:lnTo>
                  <a:lnTo>
                    <a:pt x="68" y="12"/>
                  </a:lnTo>
                  <a:lnTo>
                    <a:pt x="67" y="11"/>
                  </a:lnTo>
                  <a:lnTo>
                    <a:pt x="67" y="9"/>
                  </a:lnTo>
                  <a:lnTo>
                    <a:pt x="68" y="8"/>
                  </a:lnTo>
                  <a:lnTo>
                    <a:pt x="68" y="7"/>
                  </a:lnTo>
                  <a:lnTo>
                    <a:pt x="67" y="6"/>
                  </a:lnTo>
                  <a:lnTo>
                    <a:pt x="66" y="6"/>
                  </a:lnTo>
                  <a:lnTo>
                    <a:pt x="65" y="5"/>
                  </a:lnTo>
                  <a:lnTo>
                    <a:pt x="64" y="4"/>
                  </a:lnTo>
                  <a:lnTo>
                    <a:pt x="64" y="3"/>
                  </a:lnTo>
                  <a:lnTo>
                    <a:pt x="65" y="1"/>
                  </a:lnTo>
                  <a:lnTo>
                    <a:pt x="64" y="0"/>
                  </a:lnTo>
                  <a:lnTo>
                    <a:pt x="63" y="0"/>
                  </a:lnTo>
                  <a:lnTo>
                    <a:pt x="62" y="0"/>
                  </a:lnTo>
                  <a:lnTo>
                    <a:pt x="60" y="1"/>
                  </a:lnTo>
                  <a:lnTo>
                    <a:pt x="59" y="2"/>
                  </a:lnTo>
                  <a:lnTo>
                    <a:pt x="59" y="3"/>
                  </a:lnTo>
                  <a:lnTo>
                    <a:pt x="58" y="5"/>
                  </a:lnTo>
                  <a:lnTo>
                    <a:pt x="59" y="6"/>
                  </a:lnTo>
                  <a:lnTo>
                    <a:pt x="58" y="7"/>
                  </a:lnTo>
                  <a:lnTo>
                    <a:pt x="55" y="8"/>
                  </a:lnTo>
                  <a:lnTo>
                    <a:pt x="54" y="8"/>
                  </a:lnTo>
                  <a:lnTo>
                    <a:pt x="51" y="7"/>
                  </a:lnTo>
                  <a:lnTo>
                    <a:pt x="50" y="7"/>
                  </a:lnTo>
                  <a:lnTo>
                    <a:pt x="49" y="7"/>
                  </a:lnTo>
                  <a:lnTo>
                    <a:pt x="48" y="7"/>
                  </a:lnTo>
                  <a:lnTo>
                    <a:pt x="46" y="8"/>
                  </a:lnTo>
                  <a:lnTo>
                    <a:pt x="42" y="9"/>
                  </a:lnTo>
                  <a:lnTo>
                    <a:pt x="42" y="10"/>
                  </a:lnTo>
                  <a:lnTo>
                    <a:pt x="42" y="11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2" y="14"/>
                  </a:lnTo>
                  <a:lnTo>
                    <a:pt x="40" y="14"/>
                  </a:lnTo>
                  <a:lnTo>
                    <a:pt x="38" y="14"/>
                  </a:lnTo>
                  <a:lnTo>
                    <a:pt x="37" y="15"/>
                  </a:lnTo>
                  <a:lnTo>
                    <a:pt x="35" y="15"/>
                  </a:lnTo>
                  <a:lnTo>
                    <a:pt x="35" y="14"/>
                  </a:lnTo>
                  <a:lnTo>
                    <a:pt x="35" y="13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3" y="11"/>
                  </a:lnTo>
                  <a:lnTo>
                    <a:pt x="33" y="10"/>
                  </a:lnTo>
                  <a:lnTo>
                    <a:pt x="32" y="10"/>
                  </a:lnTo>
                  <a:lnTo>
                    <a:pt x="30" y="9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6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19" y="3"/>
                  </a:lnTo>
                  <a:lnTo>
                    <a:pt x="18" y="3"/>
                  </a:lnTo>
                  <a:lnTo>
                    <a:pt x="18" y="5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20" y="10"/>
                  </a:lnTo>
                  <a:lnTo>
                    <a:pt x="21" y="11"/>
                  </a:lnTo>
                  <a:lnTo>
                    <a:pt x="21" y="13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1" y="21"/>
                  </a:lnTo>
                  <a:lnTo>
                    <a:pt x="22" y="20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20"/>
                  </a:lnTo>
                  <a:lnTo>
                    <a:pt x="25" y="20"/>
                  </a:lnTo>
                  <a:lnTo>
                    <a:pt x="25" y="21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4" y="25"/>
                  </a:lnTo>
                  <a:lnTo>
                    <a:pt x="24" y="26"/>
                  </a:lnTo>
                  <a:lnTo>
                    <a:pt x="24" y="27"/>
                  </a:lnTo>
                  <a:lnTo>
                    <a:pt x="23" y="28"/>
                  </a:lnTo>
                  <a:lnTo>
                    <a:pt x="23" y="29"/>
                  </a:lnTo>
                  <a:lnTo>
                    <a:pt x="21" y="29"/>
                  </a:lnTo>
                  <a:lnTo>
                    <a:pt x="19" y="30"/>
                  </a:lnTo>
                  <a:lnTo>
                    <a:pt x="19" y="32"/>
                  </a:lnTo>
                  <a:lnTo>
                    <a:pt x="19" y="34"/>
                  </a:lnTo>
                  <a:lnTo>
                    <a:pt x="19" y="36"/>
                  </a:lnTo>
                  <a:lnTo>
                    <a:pt x="19" y="37"/>
                  </a:lnTo>
                  <a:lnTo>
                    <a:pt x="19" y="40"/>
                  </a:lnTo>
                  <a:lnTo>
                    <a:pt x="18" y="43"/>
                  </a:lnTo>
                  <a:lnTo>
                    <a:pt x="18" y="44"/>
                  </a:lnTo>
                  <a:lnTo>
                    <a:pt x="17" y="45"/>
                  </a:lnTo>
                  <a:lnTo>
                    <a:pt x="14" y="48"/>
                  </a:lnTo>
                  <a:lnTo>
                    <a:pt x="12" y="50"/>
                  </a:lnTo>
                  <a:lnTo>
                    <a:pt x="10" y="50"/>
                  </a:lnTo>
                  <a:lnTo>
                    <a:pt x="9" y="51"/>
                  </a:lnTo>
                  <a:lnTo>
                    <a:pt x="8" y="53"/>
                  </a:lnTo>
                  <a:lnTo>
                    <a:pt x="7" y="54"/>
                  </a:lnTo>
                  <a:lnTo>
                    <a:pt x="6" y="54"/>
                  </a:lnTo>
                  <a:lnTo>
                    <a:pt x="5" y="53"/>
                  </a:lnTo>
                  <a:lnTo>
                    <a:pt x="4" y="53"/>
                  </a:lnTo>
                  <a:lnTo>
                    <a:pt x="4" y="54"/>
                  </a:lnTo>
                  <a:lnTo>
                    <a:pt x="2" y="57"/>
                  </a:lnTo>
                  <a:lnTo>
                    <a:pt x="0" y="60"/>
                  </a:lnTo>
                  <a:lnTo>
                    <a:pt x="4" y="62"/>
                  </a:lnTo>
                  <a:lnTo>
                    <a:pt x="7" y="64"/>
                  </a:lnTo>
                  <a:lnTo>
                    <a:pt x="9" y="65"/>
                  </a:lnTo>
                  <a:lnTo>
                    <a:pt x="11" y="65"/>
                  </a:lnTo>
                  <a:lnTo>
                    <a:pt x="13" y="65"/>
                  </a:lnTo>
                  <a:lnTo>
                    <a:pt x="17" y="66"/>
                  </a:lnTo>
                  <a:lnTo>
                    <a:pt x="18" y="66"/>
                  </a:lnTo>
                  <a:lnTo>
                    <a:pt x="19" y="67"/>
                  </a:lnTo>
                  <a:lnTo>
                    <a:pt x="19" y="68"/>
                  </a:lnTo>
                  <a:lnTo>
                    <a:pt x="20" y="68"/>
                  </a:lnTo>
                  <a:lnTo>
                    <a:pt x="20" y="69"/>
                  </a:lnTo>
                  <a:lnTo>
                    <a:pt x="21" y="70"/>
                  </a:lnTo>
                  <a:lnTo>
                    <a:pt x="23" y="70"/>
                  </a:lnTo>
                  <a:lnTo>
                    <a:pt x="25" y="70"/>
                  </a:lnTo>
                  <a:lnTo>
                    <a:pt x="27" y="68"/>
                  </a:lnTo>
                  <a:lnTo>
                    <a:pt x="29" y="65"/>
                  </a:lnTo>
                  <a:lnTo>
                    <a:pt x="32" y="60"/>
                  </a:lnTo>
                  <a:lnTo>
                    <a:pt x="34" y="58"/>
                  </a:lnTo>
                  <a:lnTo>
                    <a:pt x="35" y="58"/>
                  </a:lnTo>
                  <a:lnTo>
                    <a:pt x="36" y="58"/>
                  </a:lnTo>
                  <a:lnTo>
                    <a:pt x="36" y="59"/>
                  </a:lnTo>
                  <a:lnTo>
                    <a:pt x="39" y="60"/>
                  </a:lnTo>
                  <a:lnTo>
                    <a:pt x="42" y="61"/>
                  </a:lnTo>
                  <a:lnTo>
                    <a:pt x="48" y="62"/>
                  </a:lnTo>
                  <a:lnTo>
                    <a:pt x="52" y="62"/>
                  </a:lnTo>
                  <a:lnTo>
                    <a:pt x="56" y="60"/>
                  </a:lnTo>
                  <a:lnTo>
                    <a:pt x="57" y="59"/>
                  </a:lnTo>
                  <a:lnTo>
                    <a:pt x="58" y="58"/>
                  </a:lnTo>
                  <a:lnTo>
                    <a:pt x="59" y="55"/>
                  </a:lnTo>
                  <a:lnTo>
                    <a:pt x="60" y="54"/>
                  </a:lnTo>
                  <a:lnTo>
                    <a:pt x="62" y="54"/>
                  </a:lnTo>
                  <a:lnTo>
                    <a:pt x="67" y="55"/>
                  </a:lnTo>
                  <a:lnTo>
                    <a:pt x="69" y="52"/>
                  </a:lnTo>
                  <a:lnTo>
                    <a:pt x="70" y="51"/>
                  </a:lnTo>
                  <a:lnTo>
                    <a:pt x="71" y="50"/>
                  </a:lnTo>
                  <a:lnTo>
                    <a:pt x="71" y="49"/>
                  </a:lnTo>
                  <a:lnTo>
                    <a:pt x="70" y="48"/>
                  </a:lnTo>
                  <a:lnTo>
                    <a:pt x="69" y="47"/>
                  </a:lnTo>
                  <a:lnTo>
                    <a:pt x="68" y="46"/>
                  </a:lnTo>
                  <a:lnTo>
                    <a:pt x="68" y="45"/>
                  </a:lnTo>
                  <a:lnTo>
                    <a:pt x="68" y="43"/>
                  </a:lnTo>
                  <a:lnTo>
                    <a:pt x="68" y="41"/>
                  </a:lnTo>
                  <a:lnTo>
                    <a:pt x="68" y="40"/>
                  </a:lnTo>
                  <a:lnTo>
                    <a:pt x="67" y="38"/>
                  </a:lnTo>
                  <a:lnTo>
                    <a:pt x="64" y="35"/>
                  </a:lnTo>
                  <a:lnTo>
                    <a:pt x="63" y="34"/>
                  </a:lnTo>
                  <a:lnTo>
                    <a:pt x="60" y="34"/>
                  </a:lnTo>
                  <a:lnTo>
                    <a:pt x="59" y="33"/>
                  </a:lnTo>
                  <a:lnTo>
                    <a:pt x="59" y="31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65" name="Freeform 1054"/>
            <p:cNvSpPr>
              <a:spLocks/>
            </p:cNvSpPr>
            <p:nvPr/>
          </p:nvSpPr>
          <p:spPr bwMode="auto">
            <a:xfrm>
              <a:off x="7380372" y="3403746"/>
              <a:ext cx="228935" cy="242143"/>
            </a:xfrm>
            <a:custGeom>
              <a:avLst/>
              <a:gdLst>
                <a:gd name="T0" fmla="*/ 2147483646 w 52"/>
                <a:gd name="T1" fmla="*/ 2147483646 h 55"/>
                <a:gd name="T2" fmla="*/ 2147483646 w 52"/>
                <a:gd name="T3" fmla="*/ 2147483646 h 55"/>
                <a:gd name="T4" fmla="*/ 2147483646 w 52"/>
                <a:gd name="T5" fmla="*/ 2147483646 h 55"/>
                <a:gd name="T6" fmla="*/ 2147483646 w 52"/>
                <a:gd name="T7" fmla="*/ 2147483646 h 55"/>
                <a:gd name="T8" fmla="*/ 2147483646 w 52"/>
                <a:gd name="T9" fmla="*/ 2147483646 h 55"/>
                <a:gd name="T10" fmla="*/ 2147483646 w 52"/>
                <a:gd name="T11" fmla="*/ 2147483646 h 55"/>
                <a:gd name="T12" fmla="*/ 2147483646 w 52"/>
                <a:gd name="T13" fmla="*/ 2147483646 h 55"/>
                <a:gd name="T14" fmla="*/ 2147483646 w 52"/>
                <a:gd name="T15" fmla="*/ 2147483646 h 55"/>
                <a:gd name="T16" fmla="*/ 2147483646 w 52"/>
                <a:gd name="T17" fmla="*/ 2147483646 h 55"/>
                <a:gd name="T18" fmla="*/ 2147483646 w 52"/>
                <a:gd name="T19" fmla="*/ 2147483646 h 55"/>
                <a:gd name="T20" fmla="*/ 2147483646 w 52"/>
                <a:gd name="T21" fmla="*/ 2147483646 h 55"/>
                <a:gd name="T22" fmla="*/ 2147483646 w 52"/>
                <a:gd name="T23" fmla="*/ 2147483646 h 55"/>
                <a:gd name="T24" fmla="*/ 2147483646 w 52"/>
                <a:gd name="T25" fmla="*/ 2147483646 h 55"/>
                <a:gd name="T26" fmla="*/ 2147483646 w 52"/>
                <a:gd name="T27" fmla="*/ 2147483646 h 55"/>
                <a:gd name="T28" fmla="*/ 2147483646 w 52"/>
                <a:gd name="T29" fmla="*/ 2147483646 h 55"/>
                <a:gd name="T30" fmla="*/ 2147483646 w 52"/>
                <a:gd name="T31" fmla="*/ 2147483646 h 55"/>
                <a:gd name="T32" fmla="*/ 2147483646 w 52"/>
                <a:gd name="T33" fmla="*/ 2147483646 h 55"/>
                <a:gd name="T34" fmla="*/ 2147483646 w 52"/>
                <a:gd name="T35" fmla="*/ 2147483646 h 55"/>
                <a:gd name="T36" fmla="*/ 2147483646 w 52"/>
                <a:gd name="T37" fmla="*/ 2147483646 h 55"/>
                <a:gd name="T38" fmla="*/ 2147483646 w 52"/>
                <a:gd name="T39" fmla="*/ 2147483646 h 55"/>
                <a:gd name="T40" fmla="*/ 2147483646 w 52"/>
                <a:gd name="T41" fmla="*/ 2147483646 h 55"/>
                <a:gd name="T42" fmla="*/ 2147483646 w 52"/>
                <a:gd name="T43" fmla="*/ 2147483646 h 55"/>
                <a:gd name="T44" fmla="*/ 2147483646 w 52"/>
                <a:gd name="T45" fmla="*/ 2147483646 h 55"/>
                <a:gd name="T46" fmla="*/ 2147483646 w 52"/>
                <a:gd name="T47" fmla="*/ 2147483646 h 55"/>
                <a:gd name="T48" fmla="*/ 2147483646 w 52"/>
                <a:gd name="T49" fmla="*/ 2147483646 h 55"/>
                <a:gd name="T50" fmla="*/ 2147483646 w 52"/>
                <a:gd name="T51" fmla="*/ 2147483646 h 55"/>
                <a:gd name="T52" fmla="*/ 2147483646 w 52"/>
                <a:gd name="T53" fmla="*/ 2147483646 h 55"/>
                <a:gd name="T54" fmla="*/ 2147483646 w 52"/>
                <a:gd name="T55" fmla="*/ 2147483646 h 55"/>
                <a:gd name="T56" fmla="*/ 2147483646 w 52"/>
                <a:gd name="T57" fmla="*/ 2147483646 h 55"/>
                <a:gd name="T58" fmla="*/ 2147483646 w 52"/>
                <a:gd name="T59" fmla="*/ 2147483646 h 55"/>
                <a:gd name="T60" fmla="*/ 2147483646 w 52"/>
                <a:gd name="T61" fmla="*/ 2147483646 h 55"/>
                <a:gd name="T62" fmla="*/ 2147483646 w 52"/>
                <a:gd name="T63" fmla="*/ 2147483646 h 55"/>
                <a:gd name="T64" fmla="*/ 2147483646 w 52"/>
                <a:gd name="T65" fmla="*/ 2147483646 h 55"/>
                <a:gd name="T66" fmla="*/ 2147483646 w 52"/>
                <a:gd name="T67" fmla="*/ 2147483646 h 55"/>
                <a:gd name="T68" fmla="*/ 2147483646 w 52"/>
                <a:gd name="T69" fmla="*/ 2147483646 h 55"/>
                <a:gd name="T70" fmla="*/ 2147483646 w 52"/>
                <a:gd name="T71" fmla="*/ 2147483646 h 55"/>
                <a:gd name="T72" fmla="*/ 2147483646 w 52"/>
                <a:gd name="T73" fmla="*/ 2147483646 h 55"/>
                <a:gd name="T74" fmla="*/ 2147483646 w 52"/>
                <a:gd name="T75" fmla="*/ 2147483646 h 55"/>
                <a:gd name="T76" fmla="*/ 2147483646 w 52"/>
                <a:gd name="T77" fmla="*/ 2147483646 h 55"/>
                <a:gd name="T78" fmla="*/ 2147483646 w 52"/>
                <a:gd name="T79" fmla="*/ 2147483646 h 55"/>
                <a:gd name="T80" fmla="*/ 2147483646 w 52"/>
                <a:gd name="T81" fmla="*/ 2147483646 h 55"/>
                <a:gd name="T82" fmla="*/ 0 w 52"/>
                <a:gd name="T83" fmla="*/ 2147483646 h 55"/>
                <a:gd name="T84" fmla="*/ 2147483646 w 52"/>
                <a:gd name="T85" fmla="*/ 2147483646 h 55"/>
                <a:gd name="T86" fmla="*/ 2147483646 w 52"/>
                <a:gd name="T87" fmla="*/ 2147483646 h 55"/>
                <a:gd name="T88" fmla="*/ 2147483646 w 52"/>
                <a:gd name="T89" fmla="*/ 2147483646 h 55"/>
                <a:gd name="T90" fmla="*/ 2147483646 w 52"/>
                <a:gd name="T91" fmla="*/ 2147483646 h 55"/>
                <a:gd name="T92" fmla="*/ 2147483646 w 52"/>
                <a:gd name="T93" fmla="*/ 2147483646 h 55"/>
                <a:gd name="T94" fmla="*/ 2147483646 w 52"/>
                <a:gd name="T95" fmla="*/ 2147483646 h 55"/>
                <a:gd name="T96" fmla="*/ 2147483646 w 52"/>
                <a:gd name="T97" fmla="*/ 2147483646 h 5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2" h="55">
                  <a:moveTo>
                    <a:pt x="12" y="40"/>
                  </a:moveTo>
                  <a:lnTo>
                    <a:pt x="12" y="40"/>
                  </a:lnTo>
                  <a:lnTo>
                    <a:pt x="13" y="40"/>
                  </a:lnTo>
                  <a:lnTo>
                    <a:pt x="15" y="40"/>
                  </a:lnTo>
                  <a:lnTo>
                    <a:pt x="16" y="41"/>
                  </a:lnTo>
                  <a:lnTo>
                    <a:pt x="18" y="43"/>
                  </a:lnTo>
                  <a:lnTo>
                    <a:pt x="20" y="43"/>
                  </a:lnTo>
                  <a:lnTo>
                    <a:pt x="21" y="43"/>
                  </a:lnTo>
                  <a:lnTo>
                    <a:pt x="22" y="43"/>
                  </a:lnTo>
                  <a:lnTo>
                    <a:pt x="23" y="43"/>
                  </a:lnTo>
                  <a:lnTo>
                    <a:pt x="24" y="43"/>
                  </a:lnTo>
                  <a:lnTo>
                    <a:pt x="24" y="46"/>
                  </a:lnTo>
                  <a:lnTo>
                    <a:pt x="25" y="46"/>
                  </a:lnTo>
                  <a:lnTo>
                    <a:pt x="28" y="46"/>
                  </a:lnTo>
                  <a:lnTo>
                    <a:pt x="30" y="46"/>
                  </a:lnTo>
                  <a:lnTo>
                    <a:pt x="31" y="46"/>
                  </a:lnTo>
                  <a:lnTo>
                    <a:pt x="32" y="49"/>
                  </a:lnTo>
                  <a:lnTo>
                    <a:pt x="34" y="50"/>
                  </a:lnTo>
                  <a:lnTo>
                    <a:pt x="35" y="50"/>
                  </a:lnTo>
                  <a:lnTo>
                    <a:pt x="35" y="51"/>
                  </a:lnTo>
                  <a:lnTo>
                    <a:pt x="36" y="51"/>
                  </a:lnTo>
                  <a:lnTo>
                    <a:pt x="37" y="51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7" y="54"/>
                  </a:lnTo>
                  <a:lnTo>
                    <a:pt x="37" y="55"/>
                  </a:lnTo>
                  <a:lnTo>
                    <a:pt x="39" y="55"/>
                  </a:lnTo>
                  <a:lnTo>
                    <a:pt x="40" y="54"/>
                  </a:lnTo>
                  <a:lnTo>
                    <a:pt x="42" y="54"/>
                  </a:lnTo>
                  <a:lnTo>
                    <a:pt x="44" y="54"/>
                  </a:lnTo>
                  <a:lnTo>
                    <a:pt x="46" y="54"/>
                  </a:lnTo>
                  <a:lnTo>
                    <a:pt x="46" y="53"/>
                  </a:lnTo>
                  <a:lnTo>
                    <a:pt x="44" y="51"/>
                  </a:lnTo>
                  <a:lnTo>
                    <a:pt x="44" y="50"/>
                  </a:lnTo>
                  <a:lnTo>
                    <a:pt x="44" y="49"/>
                  </a:lnTo>
                  <a:lnTo>
                    <a:pt x="48" y="48"/>
                  </a:lnTo>
                  <a:lnTo>
                    <a:pt x="50" y="47"/>
                  </a:lnTo>
                  <a:lnTo>
                    <a:pt x="51" y="47"/>
                  </a:lnTo>
                  <a:lnTo>
                    <a:pt x="52" y="47"/>
                  </a:lnTo>
                  <a:lnTo>
                    <a:pt x="52" y="46"/>
                  </a:lnTo>
                  <a:lnTo>
                    <a:pt x="51" y="46"/>
                  </a:lnTo>
                  <a:lnTo>
                    <a:pt x="50" y="42"/>
                  </a:lnTo>
                  <a:lnTo>
                    <a:pt x="51" y="42"/>
                  </a:lnTo>
                  <a:lnTo>
                    <a:pt x="46" y="42"/>
                  </a:lnTo>
                  <a:lnTo>
                    <a:pt x="44" y="40"/>
                  </a:lnTo>
                  <a:lnTo>
                    <a:pt x="44" y="38"/>
                  </a:lnTo>
                  <a:lnTo>
                    <a:pt x="45" y="37"/>
                  </a:lnTo>
                  <a:lnTo>
                    <a:pt x="47" y="36"/>
                  </a:lnTo>
                  <a:lnTo>
                    <a:pt x="47" y="35"/>
                  </a:lnTo>
                  <a:lnTo>
                    <a:pt x="46" y="34"/>
                  </a:lnTo>
                  <a:lnTo>
                    <a:pt x="44" y="33"/>
                  </a:lnTo>
                  <a:lnTo>
                    <a:pt x="42" y="31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2" y="28"/>
                  </a:lnTo>
                  <a:lnTo>
                    <a:pt x="45" y="26"/>
                  </a:lnTo>
                  <a:lnTo>
                    <a:pt x="45" y="25"/>
                  </a:lnTo>
                  <a:lnTo>
                    <a:pt x="44" y="24"/>
                  </a:lnTo>
                  <a:lnTo>
                    <a:pt x="43" y="24"/>
                  </a:lnTo>
                  <a:lnTo>
                    <a:pt x="40" y="25"/>
                  </a:lnTo>
                  <a:lnTo>
                    <a:pt x="39" y="25"/>
                  </a:lnTo>
                  <a:lnTo>
                    <a:pt x="39" y="24"/>
                  </a:lnTo>
                  <a:lnTo>
                    <a:pt x="39" y="23"/>
                  </a:lnTo>
                  <a:lnTo>
                    <a:pt x="41" y="22"/>
                  </a:lnTo>
                  <a:lnTo>
                    <a:pt x="42" y="20"/>
                  </a:lnTo>
                  <a:lnTo>
                    <a:pt x="43" y="18"/>
                  </a:lnTo>
                  <a:lnTo>
                    <a:pt x="44" y="16"/>
                  </a:lnTo>
                  <a:lnTo>
                    <a:pt x="45" y="15"/>
                  </a:lnTo>
                  <a:lnTo>
                    <a:pt x="45" y="14"/>
                  </a:lnTo>
                  <a:lnTo>
                    <a:pt x="47" y="12"/>
                  </a:lnTo>
                  <a:lnTo>
                    <a:pt x="47" y="10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7" y="6"/>
                  </a:lnTo>
                  <a:lnTo>
                    <a:pt x="47" y="5"/>
                  </a:lnTo>
                  <a:lnTo>
                    <a:pt x="46" y="4"/>
                  </a:lnTo>
                  <a:lnTo>
                    <a:pt x="44" y="3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41" y="2"/>
                  </a:lnTo>
                  <a:lnTo>
                    <a:pt x="40" y="2"/>
                  </a:lnTo>
                  <a:lnTo>
                    <a:pt x="40" y="3"/>
                  </a:lnTo>
                  <a:lnTo>
                    <a:pt x="40" y="4"/>
                  </a:lnTo>
                  <a:lnTo>
                    <a:pt x="40" y="6"/>
                  </a:lnTo>
                  <a:lnTo>
                    <a:pt x="39" y="6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3"/>
                  </a:lnTo>
                  <a:lnTo>
                    <a:pt x="29" y="3"/>
                  </a:lnTo>
                  <a:lnTo>
                    <a:pt x="25" y="3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1" y="1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4" y="1"/>
                  </a:lnTo>
                  <a:lnTo>
                    <a:pt x="10" y="5"/>
                  </a:lnTo>
                  <a:lnTo>
                    <a:pt x="9" y="6"/>
                  </a:lnTo>
                  <a:lnTo>
                    <a:pt x="10" y="9"/>
                  </a:lnTo>
                  <a:lnTo>
                    <a:pt x="11" y="11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9" y="14"/>
                  </a:lnTo>
                  <a:lnTo>
                    <a:pt x="5" y="13"/>
                  </a:lnTo>
                  <a:lnTo>
                    <a:pt x="3" y="13"/>
                  </a:lnTo>
                  <a:lnTo>
                    <a:pt x="2" y="14"/>
                  </a:lnTo>
                  <a:lnTo>
                    <a:pt x="1" y="16"/>
                  </a:lnTo>
                  <a:lnTo>
                    <a:pt x="0" y="16"/>
                  </a:lnTo>
                  <a:lnTo>
                    <a:pt x="1" y="19"/>
                  </a:lnTo>
                  <a:lnTo>
                    <a:pt x="2" y="20"/>
                  </a:lnTo>
                  <a:lnTo>
                    <a:pt x="3" y="22"/>
                  </a:lnTo>
                  <a:lnTo>
                    <a:pt x="4" y="22"/>
                  </a:lnTo>
                  <a:lnTo>
                    <a:pt x="4" y="24"/>
                  </a:lnTo>
                  <a:lnTo>
                    <a:pt x="4" y="25"/>
                  </a:lnTo>
                  <a:lnTo>
                    <a:pt x="3" y="26"/>
                  </a:lnTo>
                  <a:lnTo>
                    <a:pt x="3" y="28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7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7" y="33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9" y="40"/>
                  </a:lnTo>
                  <a:lnTo>
                    <a:pt x="10" y="40"/>
                  </a:lnTo>
                  <a:lnTo>
                    <a:pt x="12" y="40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66" name="Freeform 1055"/>
            <p:cNvSpPr>
              <a:spLocks/>
            </p:cNvSpPr>
            <p:nvPr/>
          </p:nvSpPr>
          <p:spPr bwMode="auto">
            <a:xfrm>
              <a:off x="7544001" y="3376596"/>
              <a:ext cx="281767" cy="281767"/>
            </a:xfrm>
            <a:custGeom>
              <a:avLst/>
              <a:gdLst>
                <a:gd name="T0" fmla="*/ 2147483646 w 57"/>
                <a:gd name="T1" fmla="*/ 2147483646 h 51"/>
                <a:gd name="T2" fmla="*/ 2147483646 w 57"/>
                <a:gd name="T3" fmla="*/ 2147483646 h 51"/>
                <a:gd name="T4" fmla="*/ 2147483646 w 57"/>
                <a:gd name="T5" fmla="*/ 2147483646 h 51"/>
                <a:gd name="T6" fmla="*/ 2147483646 w 57"/>
                <a:gd name="T7" fmla="*/ 2147483646 h 51"/>
                <a:gd name="T8" fmla="*/ 2147483646 w 57"/>
                <a:gd name="T9" fmla="*/ 2147483646 h 51"/>
                <a:gd name="T10" fmla="*/ 2147483646 w 57"/>
                <a:gd name="T11" fmla="*/ 2147483646 h 51"/>
                <a:gd name="T12" fmla="*/ 2147483646 w 57"/>
                <a:gd name="T13" fmla="*/ 2147483646 h 51"/>
                <a:gd name="T14" fmla="*/ 2147483646 w 57"/>
                <a:gd name="T15" fmla="*/ 2147483646 h 51"/>
                <a:gd name="T16" fmla="*/ 2147483646 w 57"/>
                <a:gd name="T17" fmla="*/ 2147483646 h 51"/>
                <a:gd name="T18" fmla="*/ 2147483646 w 57"/>
                <a:gd name="T19" fmla="*/ 2147483646 h 51"/>
                <a:gd name="T20" fmla="*/ 2147483646 w 57"/>
                <a:gd name="T21" fmla="*/ 2147483646 h 51"/>
                <a:gd name="T22" fmla="*/ 2147483646 w 57"/>
                <a:gd name="T23" fmla="*/ 2147483646 h 51"/>
                <a:gd name="T24" fmla="*/ 2147483646 w 57"/>
                <a:gd name="T25" fmla="*/ 2147483646 h 51"/>
                <a:gd name="T26" fmla="*/ 2147483646 w 57"/>
                <a:gd name="T27" fmla="*/ 2147483646 h 51"/>
                <a:gd name="T28" fmla="*/ 2147483646 w 57"/>
                <a:gd name="T29" fmla="*/ 2147483646 h 51"/>
                <a:gd name="T30" fmla="*/ 2147483646 w 57"/>
                <a:gd name="T31" fmla="*/ 2147483646 h 51"/>
                <a:gd name="T32" fmla="*/ 2147483646 w 57"/>
                <a:gd name="T33" fmla="*/ 2147483646 h 51"/>
                <a:gd name="T34" fmla="*/ 2147483646 w 57"/>
                <a:gd name="T35" fmla="*/ 2147483646 h 51"/>
                <a:gd name="T36" fmla="*/ 2147483646 w 57"/>
                <a:gd name="T37" fmla="*/ 2147483646 h 51"/>
                <a:gd name="T38" fmla="*/ 2147483646 w 57"/>
                <a:gd name="T39" fmla="*/ 2147483646 h 51"/>
                <a:gd name="T40" fmla="*/ 2147483646 w 57"/>
                <a:gd name="T41" fmla="*/ 2147483646 h 51"/>
                <a:gd name="T42" fmla="*/ 2147483646 w 57"/>
                <a:gd name="T43" fmla="*/ 2147483646 h 51"/>
                <a:gd name="T44" fmla="*/ 2147483646 w 57"/>
                <a:gd name="T45" fmla="*/ 2147483646 h 51"/>
                <a:gd name="T46" fmla="*/ 2147483646 w 57"/>
                <a:gd name="T47" fmla="*/ 2147483646 h 51"/>
                <a:gd name="T48" fmla="*/ 2147483646 w 57"/>
                <a:gd name="T49" fmla="*/ 2147483646 h 51"/>
                <a:gd name="T50" fmla="*/ 2147483646 w 57"/>
                <a:gd name="T51" fmla="*/ 2147483646 h 51"/>
                <a:gd name="T52" fmla="*/ 2147483646 w 57"/>
                <a:gd name="T53" fmla="*/ 2147483646 h 51"/>
                <a:gd name="T54" fmla="*/ 2147483646 w 57"/>
                <a:gd name="T55" fmla="*/ 2147483646 h 51"/>
                <a:gd name="T56" fmla="*/ 2147483646 w 57"/>
                <a:gd name="T57" fmla="*/ 2147483646 h 51"/>
                <a:gd name="T58" fmla="*/ 2147483646 w 57"/>
                <a:gd name="T59" fmla="*/ 2147483646 h 51"/>
                <a:gd name="T60" fmla="*/ 2147483646 w 57"/>
                <a:gd name="T61" fmla="*/ 2147483646 h 51"/>
                <a:gd name="T62" fmla="*/ 2147483646 w 57"/>
                <a:gd name="T63" fmla="*/ 2147483646 h 51"/>
                <a:gd name="T64" fmla="*/ 2147483646 w 57"/>
                <a:gd name="T65" fmla="*/ 2147483646 h 51"/>
                <a:gd name="T66" fmla="*/ 2147483646 w 57"/>
                <a:gd name="T67" fmla="*/ 2147483646 h 51"/>
                <a:gd name="T68" fmla="*/ 2147483646 w 57"/>
                <a:gd name="T69" fmla="*/ 2147483646 h 51"/>
                <a:gd name="T70" fmla="*/ 2147483646 w 57"/>
                <a:gd name="T71" fmla="*/ 2147483646 h 51"/>
                <a:gd name="T72" fmla="*/ 2147483646 w 57"/>
                <a:gd name="T73" fmla="*/ 2147483646 h 51"/>
                <a:gd name="T74" fmla="*/ 0 w 57"/>
                <a:gd name="T75" fmla="*/ 2147483646 h 51"/>
                <a:gd name="T76" fmla="*/ 2147483646 w 57"/>
                <a:gd name="T77" fmla="*/ 2147483646 h 51"/>
                <a:gd name="T78" fmla="*/ 2147483646 w 57"/>
                <a:gd name="T79" fmla="*/ 2147483646 h 51"/>
                <a:gd name="T80" fmla="*/ 2147483646 w 57"/>
                <a:gd name="T81" fmla="*/ 2147483646 h 51"/>
                <a:gd name="T82" fmla="*/ 2147483646 w 57"/>
                <a:gd name="T83" fmla="*/ 2147483646 h 51"/>
                <a:gd name="T84" fmla="*/ 2147483646 w 57"/>
                <a:gd name="T85" fmla="*/ 2147483646 h 51"/>
                <a:gd name="T86" fmla="*/ 2147483646 w 57"/>
                <a:gd name="T87" fmla="*/ 2147483646 h 51"/>
                <a:gd name="T88" fmla="*/ 2147483646 w 57"/>
                <a:gd name="T89" fmla="*/ 2147483646 h 51"/>
                <a:gd name="T90" fmla="*/ 2147483646 w 57"/>
                <a:gd name="T91" fmla="*/ 2147483646 h 5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7" h="51">
                  <a:moveTo>
                    <a:pt x="13" y="43"/>
                  </a:moveTo>
                  <a:lnTo>
                    <a:pt x="13" y="43"/>
                  </a:lnTo>
                  <a:lnTo>
                    <a:pt x="14" y="43"/>
                  </a:lnTo>
                  <a:lnTo>
                    <a:pt x="17" y="44"/>
                  </a:lnTo>
                  <a:lnTo>
                    <a:pt x="18" y="44"/>
                  </a:lnTo>
                  <a:lnTo>
                    <a:pt x="21" y="43"/>
                  </a:lnTo>
                  <a:lnTo>
                    <a:pt x="22" y="42"/>
                  </a:lnTo>
                  <a:lnTo>
                    <a:pt x="21" y="41"/>
                  </a:lnTo>
                  <a:lnTo>
                    <a:pt x="22" y="39"/>
                  </a:lnTo>
                  <a:lnTo>
                    <a:pt x="22" y="38"/>
                  </a:lnTo>
                  <a:lnTo>
                    <a:pt x="23" y="37"/>
                  </a:lnTo>
                  <a:lnTo>
                    <a:pt x="25" y="36"/>
                  </a:lnTo>
                  <a:lnTo>
                    <a:pt x="26" y="36"/>
                  </a:lnTo>
                  <a:lnTo>
                    <a:pt x="27" y="36"/>
                  </a:lnTo>
                  <a:lnTo>
                    <a:pt x="28" y="37"/>
                  </a:lnTo>
                  <a:lnTo>
                    <a:pt x="27" y="39"/>
                  </a:lnTo>
                  <a:lnTo>
                    <a:pt x="27" y="40"/>
                  </a:lnTo>
                  <a:lnTo>
                    <a:pt x="28" y="41"/>
                  </a:lnTo>
                  <a:lnTo>
                    <a:pt x="29" y="42"/>
                  </a:lnTo>
                  <a:lnTo>
                    <a:pt x="30" y="42"/>
                  </a:lnTo>
                  <a:lnTo>
                    <a:pt x="31" y="43"/>
                  </a:lnTo>
                  <a:lnTo>
                    <a:pt x="31" y="44"/>
                  </a:lnTo>
                  <a:lnTo>
                    <a:pt x="30" y="45"/>
                  </a:lnTo>
                  <a:lnTo>
                    <a:pt x="30" y="47"/>
                  </a:lnTo>
                  <a:lnTo>
                    <a:pt x="31" y="48"/>
                  </a:lnTo>
                  <a:lnTo>
                    <a:pt x="35" y="48"/>
                  </a:lnTo>
                  <a:lnTo>
                    <a:pt x="35" y="49"/>
                  </a:lnTo>
                  <a:lnTo>
                    <a:pt x="38" y="51"/>
                  </a:lnTo>
                  <a:lnTo>
                    <a:pt x="39" y="50"/>
                  </a:lnTo>
                  <a:lnTo>
                    <a:pt x="41" y="49"/>
                  </a:lnTo>
                  <a:lnTo>
                    <a:pt x="41" y="48"/>
                  </a:lnTo>
                  <a:lnTo>
                    <a:pt x="45" y="45"/>
                  </a:lnTo>
                  <a:lnTo>
                    <a:pt x="48" y="43"/>
                  </a:lnTo>
                  <a:lnTo>
                    <a:pt x="52" y="42"/>
                  </a:lnTo>
                  <a:lnTo>
                    <a:pt x="53" y="41"/>
                  </a:lnTo>
                  <a:lnTo>
                    <a:pt x="54" y="41"/>
                  </a:lnTo>
                  <a:lnTo>
                    <a:pt x="55" y="38"/>
                  </a:lnTo>
                  <a:lnTo>
                    <a:pt x="56" y="36"/>
                  </a:lnTo>
                  <a:lnTo>
                    <a:pt x="56" y="35"/>
                  </a:lnTo>
                  <a:lnTo>
                    <a:pt x="57" y="34"/>
                  </a:lnTo>
                  <a:lnTo>
                    <a:pt x="57" y="31"/>
                  </a:lnTo>
                  <a:lnTo>
                    <a:pt x="57" y="29"/>
                  </a:lnTo>
                  <a:lnTo>
                    <a:pt x="57" y="28"/>
                  </a:lnTo>
                  <a:lnTo>
                    <a:pt x="55" y="27"/>
                  </a:lnTo>
                  <a:lnTo>
                    <a:pt x="54" y="29"/>
                  </a:lnTo>
                  <a:lnTo>
                    <a:pt x="53" y="30"/>
                  </a:lnTo>
                  <a:lnTo>
                    <a:pt x="52" y="31"/>
                  </a:lnTo>
                  <a:lnTo>
                    <a:pt x="51" y="32"/>
                  </a:lnTo>
                  <a:lnTo>
                    <a:pt x="49" y="33"/>
                  </a:lnTo>
                  <a:lnTo>
                    <a:pt x="48" y="32"/>
                  </a:lnTo>
                  <a:lnTo>
                    <a:pt x="48" y="30"/>
                  </a:lnTo>
                  <a:lnTo>
                    <a:pt x="49" y="28"/>
                  </a:lnTo>
                  <a:lnTo>
                    <a:pt x="49" y="27"/>
                  </a:lnTo>
                  <a:lnTo>
                    <a:pt x="49" y="26"/>
                  </a:lnTo>
                  <a:lnTo>
                    <a:pt x="49" y="25"/>
                  </a:lnTo>
                  <a:lnTo>
                    <a:pt x="49" y="24"/>
                  </a:lnTo>
                  <a:lnTo>
                    <a:pt x="48" y="22"/>
                  </a:lnTo>
                  <a:lnTo>
                    <a:pt x="48" y="21"/>
                  </a:lnTo>
                  <a:lnTo>
                    <a:pt x="48" y="20"/>
                  </a:lnTo>
                  <a:lnTo>
                    <a:pt x="49" y="19"/>
                  </a:lnTo>
                  <a:lnTo>
                    <a:pt x="52" y="19"/>
                  </a:lnTo>
                  <a:lnTo>
                    <a:pt x="53" y="18"/>
                  </a:lnTo>
                  <a:lnTo>
                    <a:pt x="54" y="17"/>
                  </a:lnTo>
                  <a:lnTo>
                    <a:pt x="54" y="16"/>
                  </a:lnTo>
                  <a:lnTo>
                    <a:pt x="53" y="14"/>
                  </a:lnTo>
                  <a:lnTo>
                    <a:pt x="53" y="12"/>
                  </a:lnTo>
                  <a:lnTo>
                    <a:pt x="53" y="11"/>
                  </a:lnTo>
                  <a:lnTo>
                    <a:pt x="50" y="10"/>
                  </a:lnTo>
                  <a:lnTo>
                    <a:pt x="51" y="7"/>
                  </a:lnTo>
                  <a:lnTo>
                    <a:pt x="52" y="6"/>
                  </a:lnTo>
                  <a:lnTo>
                    <a:pt x="52" y="5"/>
                  </a:lnTo>
                  <a:lnTo>
                    <a:pt x="50" y="5"/>
                  </a:lnTo>
                  <a:lnTo>
                    <a:pt x="49" y="5"/>
                  </a:lnTo>
                  <a:lnTo>
                    <a:pt x="47" y="4"/>
                  </a:lnTo>
                  <a:lnTo>
                    <a:pt x="45" y="4"/>
                  </a:lnTo>
                  <a:lnTo>
                    <a:pt x="43" y="2"/>
                  </a:lnTo>
                  <a:lnTo>
                    <a:pt x="42" y="2"/>
                  </a:lnTo>
                  <a:lnTo>
                    <a:pt x="39" y="0"/>
                  </a:lnTo>
                  <a:lnTo>
                    <a:pt x="37" y="0"/>
                  </a:lnTo>
                  <a:lnTo>
                    <a:pt x="35" y="1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2" y="4"/>
                  </a:lnTo>
                  <a:lnTo>
                    <a:pt x="31" y="4"/>
                  </a:lnTo>
                  <a:lnTo>
                    <a:pt x="29" y="3"/>
                  </a:lnTo>
                  <a:lnTo>
                    <a:pt x="27" y="5"/>
                  </a:lnTo>
                  <a:lnTo>
                    <a:pt x="27" y="6"/>
                  </a:lnTo>
                  <a:lnTo>
                    <a:pt x="23" y="7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4"/>
                  </a:lnTo>
                  <a:lnTo>
                    <a:pt x="15" y="4"/>
                  </a:lnTo>
                  <a:lnTo>
                    <a:pt x="9" y="5"/>
                  </a:lnTo>
                  <a:lnTo>
                    <a:pt x="8" y="6"/>
                  </a:lnTo>
                  <a:lnTo>
                    <a:pt x="8" y="8"/>
                  </a:lnTo>
                  <a:lnTo>
                    <a:pt x="6" y="10"/>
                  </a:lnTo>
                  <a:lnTo>
                    <a:pt x="6" y="11"/>
                  </a:lnTo>
                  <a:lnTo>
                    <a:pt x="5" y="12"/>
                  </a:lnTo>
                  <a:lnTo>
                    <a:pt x="4" y="14"/>
                  </a:lnTo>
                  <a:lnTo>
                    <a:pt x="3" y="16"/>
                  </a:lnTo>
                  <a:lnTo>
                    <a:pt x="2" y="18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4" y="20"/>
                  </a:lnTo>
                  <a:lnTo>
                    <a:pt x="5" y="20"/>
                  </a:lnTo>
                  <a:lnTo>
                    <a:pt x="6" y="21"/>
                  </a:lnTo>
                  <a:lnTo>
                    <a:pt x="6" y="22"/>
                  </a:lnTo>
                  <a:lnTo>
                    <a:pt x="3" y="24"/>
                  </a:lnTo>
                  <a:lnTo>
                    <a:pt x="2" y="25"/>
                  </a:lnTo>
                  <a:lnTo>
                    <a:pt x="2" y="26"/>
                  </a:lnTo>
                  <a:lnTo>
                    <a:pt x="3" y="27"/>
                  </a:lnTo>
                  <a:lnTo>
                    <a:pt x="5" y="29"/>
                  </a:lnTo>
                  <a:lnTo>
                    <a:pt x="7" y="30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6" y="33"/>
                  </a:lnTo>
                  <a:lnTo>
                    <a:pt x="5" y="34"/>
                  </a:lnTo>
                  <a:lnTo>
                    <a:pt x="5" y="36"/>
                  </a:lnTo>
                  <a:lnTo>
                    <a:pt x="7" y="38"/>
                  </a:lnTo>
                  <a:lnTo>
                    <a:pt x="12" y="38"/>
                  </a:lnTo>
                  <a:lnTo>
                    <a:pt x="11" y="38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3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67" name="Freeform 1056"/>
            <p:cNvSpPr>
              <a:spLocks/>
            </p:cNvSpPr>
            <p:nvPr/>
          </p:nvSpPr>
          <p:spPr bwMode="auto">
            <a:xfrm>
              <a:off x="7305527" y="3506474"/>
              <a:ext cx="193715" cy="343404"/>
            </a:xfrm>
            <a:custGeom>
              <a:avLst/>
              <a:gdLst>
                <a:gd name="T0" fmla="*/ 2147483646 w 44"/>
                <a:gd name="T1" fmla="*/ 2147483646 h 78"/>
                <a:gd name="T2" fmla="*/ 2147483646 w 44"/>
                <a:gd name="T3" fmla="*/ 2147483646 h 78"/>
                <a:gd name="T4" fmla="*/ 2147483646 w 44"/>
                <a:gd name="T5" fmla="*/ 2147483646 h 78"/>
                <a:gd name="T6" fmla="*/ 2147483646 w 44"/>
                <a:gd name="T7" fmla="*/ 2147483646 h 78"/>
                <a:gd name="T8" fmla="*/ 2147483646 w 44"/>
                <a:gd name="T9" fmla="*/ 2147483646 h 78"/>
                <a:gd name="T10" fmla="*/ 2147483646 w 44"/>
                <a:gd name="T11" fmla="*/ 2147483646 h 78"/>
                <a:gd name="T12" fmla="*/ 2147483646 w 44"/>
                <a:gd name="T13" fmla="*/ 2147483646 h 78"/>
                <a:gd name="T14" fmla="*/ 2147483646 w 44"/>
                <a:gd name="T15" fmla="*/ 2147483646 h 78"/>
                <a:gd name="T16" fmla="*/ 0 w 44"/>
                <a:gd name="T17" fmla="*/ 2147483646 h 78"/>
                <a:gd name="T18" fmla="*/ 0 w 44"/>
                <a:gd name="T19" fmla="*/ 2147483646 h 78"/>
                <a:gd name="T20" fmla="*/ 2147483646 w 44"/>
                <a:gd name="T21" fmla="*/ 2147483646 h 78"/>
                <a:gd name="T22" fmla="*/ 2147483646 w 44"/>
                <a:gd name="T23" fmla="*/ 2147483646 h 78"/>
                <a:gd name="T24" fmla="*/ 2147483646 w 44"/>
                <a:gd name="T25" fmla="*/ 2147483646 h 78"/>
                <a:gd name="T26" fmla="*/ 2147483646 w 44"/>
                <a:gd name="T27" fmla="*/ 2147483646 h 78"/>
                <a:gd name="T28" fmla="*/ 2147483646 w 44"/>
                <a:gd name="T29" fmla="*/ 2147483646 h 78"/>
                <a:gd name="T30" fmla="*/ 2147483646 w 44"/>
                <a:gd name="T31" fmla="*/ 2147483646 h 78"/>
                <a:gd name="T32" fmla="*/ 2147483646 w 44"/>
                <a:gd name="T33" fmla="*/ 0 h 78"/>
                <a:gd name="T34" fmla="*/ 2147483646 w 44"/>
                <a:gd name="T35" fmla="*/ 2147483646 h 78"/>
                <a:gd name="T36" fmla="*/ 2147483646 w 44"/>
                <a:gd name="T37" fmla="*/ 2147483646 h 78"/>
                <a:gd name="T38" fmla="*/ 2147483646 w 44"/>
                <a:gd name="T39" fmla="*/ 2147483646 h 78"/>
                <a:gd name="T40" fmla="*/ 2147483646 w 44"/>
                <a:gd name="T41" fmla="*/ 2147483646 h 78"/>
                <a:gd name="T42" fmla="*/ 2147483646 w 44"/>
                <a:gd name="T43" fmla="*/ 2147483646 h 78"/>
                <a:gd name="T44" fmla="*/ 2147483646 w 44"/>
                <a:gd name="T45" fmla="*/ 2147483646 h 78"/>
                <a:gd name="T46" fmla="*/ 2147483646 w 44"/>
                <a:gd name="T47" fmla="*/ 2147483646 h 78"/>
                <a:gd name="T48" fmla="*/ 2147483646 w 44"/>
                <a:gd name="T49" fmla="*/ 2147483646 h 78"/>
                <a:gd name="T50" fmla="*/ 2147483646 w 44"/>
                <a:gd name="T51" fmla="*/ 2147483646 h 78"/>
                <a:gd name="T52" fmla="*/ 2147483646 w 44"/>
                <a:gd name="T53" fmla="*/ 2147483646 h 78"/>
                <a:gd name="T54" fmla="*/ 2147483646 w 44"/>
                <a:gd name="T55" fmla="*/ 2147483646 h 78"/>
                <a:gd name="T56" fmla="*/ 2147483646 w 44"/>
                <a:gd name="T57" fmla="*/ 2147483646 h 78"/>
                <a:gd name="T58" fmla="*/ 2147483646 w 44"/>
                <a:gd name="T59" fmla="*/ 2147483646 h 78"/>
                <a:gd name="T60" fmla="*/ 2147483646 w 44"/>
                <a:gd name="T61" fmla="*/ 2147483646 h 78"/>
                <a:gd name="T62" fmla="*/ 2147483646 w 44"/>
                <a:gd name="T63" fmla="*/ 2147483646 h 78"/>
                <a:gd name="T64" fmla="*/ 2147483646 w 44"/>
                <a:gd name="T65" fmla="*/ 2147483646 h 78"/>
                <a:gd name="T66" fmla="*/ 2147483646 w 44"/>
                <a:gd name="T67" fmla="*/ 2147483646 h 78"/>
                <a:gd name="T68" fmla="*/ 2147483646 w 44"/>
                <a:gd name="T69" fmla="*/ 2147483646 h 78"/>
                <a:gd name="T70" fmla="*/ 2147483646 w 44"/>
                <a:gd name="T71" fmla="*/ 2147483646 h 78"/>
                <a:gd name="T72" fmla="*/ 2147483646 w 44"/>
                <a:gd name="T73" fmla="*/ 2147483646 h 78"/>
                <a:gd name="T74" fmla="*/ 2147483646 w 44"/>
                <a:gd name="T75" fmla="*/ 2147483646 h 78"/>
                <a:gd name="T76" fmla="*/ 2147483646 w 44"/>
                <a:gd name="T77" fmla="*/ 2147483646 h 78"/>
                <a:gd name="T78" fmla="*/ 2147483646 w 44"/>
                <a:gd name="T79" fmla="*/ 2147483646 h 78"/>
                <a:gd name="T80" fmla="*/ 2147483646 w 44"/>
                <a:gd name="T81" fmla="*/ 2147483646 h 78"/>
                <a:gd name="T82" fmla="*/ 2147483646 w 44"/>
                <a:gd name="T83" fmla="*/ 2147483646 h 78"/>
                <a:gd name="T84" fmla="*/ 2147483646 w 44"/>
                <a:gd name="T85" fmla="*/ 2147483646 h 78"/>
                <a:gd name="T86" fmla="*/ 2147483646 w 44"/>
                <a:gd name="T87" fmla="*/ 2147483646 h 78"/>
                <a:gd name="T88" fmla="*/ 2147483646 w 44"/>
                <a:gd name="T89" fmla="*/ 2147483646 h 78"/>
                <a:gd name="T90" fmla="*/ 2147483646 w 44"/>
                <a:gd name="T91" fmla="*/ 2147483646 h 78"/>
                <a:gd name="T92" fmla="*/ 2147483646 w 44"/>
                <a:gd name="T93" fmla="*/ 2147483646 h 78"/>
                <a:gd name="T94" fmla="*/ 2147483646 w 44"/>
                <a:gd name="T95" fmla="*/ 2147483646 h 78"/>
                <a:gd name="T96" fmla="*/ 2147483646 w 44"/>
                <a:gd name="T97" fmla="*/ 2147483646 h 78"/>
                <a:gd name="T98" fmla="*/ 2147483646 w 44"/>
                <a:gd name="T99" fmla="*/ 2147483646 h 78"/>
                <a:gd name="T100" fmla="*/ 2147483646 w 44"/>
                <a:gd name="T101" fmla="*/ 2147483646 h 78"/>
                <a:gd name="T102" fmla="*/ 2147483646 w 44"/>
                <a:gd name="T103" fmla="*/ 2147483646 h 7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44" h="78">
                  <a:moveTo>
                    <a:pt x="5" y="51"/>
                  </a:moveTo>
                  <a:lnTo>
                    <a:pt x="6" y="50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6"/>
                  </a:lnTo>
                  <a:lnTo>
                    <a:pt x="6" y="45"/>
                  </a:lnTo>
                  <a:lnTo>
                    <a:pt x="6" y="44"/>
                  </a:lnTo>
                  <a:lnTo>
                    <a:pt x="6" y="41"/>
                  </a:lnTo>
                  <a:lnTo>
                    <a:pt x="6" y="39"/>
                  </a:lnTo>
                  <a:lnTo>
                    <a:pt x="5" y="37"/>
                  </a:lnTo>
                  <a:lnTo>
                    <a:pt x="5" y="35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29"/>
                  </a:lnTo>
                  <a:lnTo>
                    <a:pt x="5" y="28"/>
                  </a:lnTo>
                  <a:lnTo>
                    <a:pt x="4" y="27"/>
                  </a:lnTo>
                  <a:lnTo>
                    <a:pt x="2" y="26"/>
                  </a:lnTo>
                  <a:lnTo>
                    <a:pt x="2" y="25"/>
                  </a:lnTo>
                  <a:lnTo>
                    <a:pt x="2" y="23"/>
                  </a:lnTo>
                  <a:lnTo>
                    <a:pt x="2" y="22"/>
                  </a:lnTo>
                  <a:lnTo>
                    <a:pt x="2" y="20"/>
                  </a:lnTo>
                  <a:lnTo>
                    <a:pt x="1" y="19"/>
                  </a:lnTo>
                  <a:lnTo>
                    <a:pt x="0" y="19"/>
                  </a:lnTo>
                  <a:lnTo>
                    <a:pt x="0" y="18"/>
                  </a:lnTo>
                  <a:lnTo>
                    <a:pt x="0" y="17"/>
                  </a:lnTo>
                  <a:lnTo>
                    <a:pt x="1" y="16"/>
                  </a:lnTo>
                  <a:lnTo>
                    <a:pt x="1" y="15"/>
                  </a:lnTo>
                  <a:lnTo>
                    <a:pt x="2" y="15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8" y="15"/>
                  </a:lnTo>
                  <a:lnTo>
                    <a:pt x="12" y="13"/>
                  </a:lnTo>
                  <a:lnTo>
                    <a:pt x="13" y="12"/>
                  </a:lnTo>
                  <a:lnTo>
                    <a:pt x="15" y="12"/>
                  </a:lnTo>
                  <a:lnTo>
                    <a:pt x="17" y="10"/>
                  </a:lnTo>
                  <a:lnTo>
                    <a:pt x="17" y="9"/>
                  </a:lnTo>
                  <a:lnTo>
                    <a:pt x="18" y="8"/>
                  </a:lnTo>
                  <a:lnTo>
                    <a:pt x="18" y="7"/>
                  </a:lnTo>
                  <a:lnTo>
                    <a:pt x="17" y="6"/>
                  </a:lnTo>
                  <a:lnTo>
                    <a:pt x="16" y="5"/>
                  </a:lnTo>
                  <a:lnTo>
                    <a:pt x="16" y="3"/>
                  </a:lnTo>
                  <a:lnTo>
                    <a:pt x="16" y="2"/>
                  </a:lnTo>
                  <a:lnTo>
                    <a:pt x="17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2"/>
                  </a:lnTo>
                  <a:lnTo>
                    <a:pt x="21" y="3"/>
                  </a:lnTo>
                  <a:lnTo>
                    <a:pt x="20" y="4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1" y="7"/>
                  </a:lnTo>
                  <a:lnTo>
                    <a:pt x="24" y="8"/>
                  </a:lnTo>
                  <a:lnTo>
                    <a:pt x="25" y="8"/>
                  </a:lnTo>
                  <a:lnTo>
                    <a:pt x="25" y="9"/>
                  </a:lnTo>
                  <a:lnTo>
                    <a:pt x="25" y="10"/>
                  </a:lnTo>
                  <a:lnTo>
                    <a:pt x="24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4" y="17"/>
                  </a:lnTo>
                  <a:lnTo>
                    <a:pt x="24" y="18"/>
                  </a:lnTo>
                  <a:lnTo>
                    <a:pt x="26" y="18"/>
                  </a:lnTo>
                  <a:lnTo>
                    <a:pt x="27" y="18"/>
                  </a:lnTo>
                  <a:lnTo>
                    <a:pt x="29" y="18"/>
                  </a:lnTo>
                  <a:lnTo>
                    <a:pt x="30" y="18"/>
                  </a:lnTo>
                  <a:lnTo>
                    <a:pt x="32" y="18"/>
                  </a:lnTo>
                  <a:lnTo>
                    <a:pt x="33" y="19"/>
                  </a:lnTo>
                  <a:lnTo>
                    <a:pt x="35" y="21"/>
                  </a:lnTo>
                  <a:lnTo>
                    <a:pt x="37" y="21"/>
                  </a:lnTo>
                  <a:lnTo>
                    <a:pt x="37" y="23"/>
                  </a:lnTo>
                  <a:lnTo>
                    <a:pt x="37" y="25"/>
                  </a:lnTo>
                  <a:lnTo>
                    <a:pt x="37" y="26"/>
                  </a:lnTo>
                  <a:lnTo>
                    <a:pt x="39" y="28"/>
                  </a:lnTo>
                  <a:lnTo>
                    <a:pt x="40" y="29"/>
                  </a:lnTo>
                  <a:lnTo>
                    <a:pt x="40" y="31"/>
                  </a:lnTo>
                  <a:lnTo>
                    <a:pt x="40" y="33"/>
                  </a:lnTo>
                  <a:lnTo>
                    <a:pt x="40" y="35"/>
                  </a:lnTo>
                  <a:lnTo>
                    <a:pt x="39" y="37"/>
                  </a:lnTo>
                  <a:lnTo>
                    <a:pt x="39" y="38"/>
                  </a:lnTo>
                  <a:lnTo>
                    <a:pt x="40" y="39"/>
                  </a:lnTo>
                  <a:lnTo>
                    <a:pt x="41" y="38"/>
                  </a:lnTo>
                  <a:lnTo>
                    <a:pt x="42" y="37"/>
                  </a:lnTo>
                  <a:lnTo>
                    <a:pt x="43" y="37"/>
                  </a:lnTo>
                  <a:lnTo>
                    <a:pt x="43" y="38"/>
                  </a:lnTo>
                  <a:lnTo>
                    <a:pt x="44" y="38"/>
                  </a:lnTo>
                  <a:lnTo>
                    <a:pt x="44" y="39"/>
                  </a:lnTo>
                  <a:lnTo>
                    <a:pt x="43" y="41"/>
                  </a:lnTo>
                  <a:lnTo>
                    <a:pt x="43" y="42"/>
                  </a:lnTo>
                  <a:lnTo>
                    <a:pt x="43" y="43"/>
                  </a:lnTo>
                  <a:lnTo>
                    <a:pt x="43" y="44"/>
                  </a:lnTo>
                  <a:lnTo>
                    <a:pt x="43" y="45"/>
                  </a:lnTo>
                  <a:lnTo>
                    <a:pt x="42" y="46"/>
                  </a:lnTo>
                  <a:lnTo>
                    <a:pt x="42" y="47"/>
                  </a:lnTo>
                  <a:lnTo>
                    <a:pt x="40" y="47"/>
                  </a:lnTo>
                  <a:lnTo>
                    <a:pt x="38" y="48"/>
                  </a:lnTo>
                  <a:lnTo>
                    <a:pt x="38" y="50"/>
                  </a:lnTo>
                  <a:lnTo>
                    <a:pt x="38" y="52"/>
                  </a:lnTo>
                  <a:lnTo>
                    <a:pt x="38" y="54"/>
                  </a:lnTo>
                  <a:lnTo>
                    <a:pt x="38" y="55"/>
                  </a:lnTo>
                  <a:lnTo>
                    <a:pt x="38" y="58"/>
                  </a:lnTo>
                  <a:lnTo>
                    <a:pt x="37" y="61"/>
                  </a:lnTo>
                  <a:lnTo>
                    <a:pt x="37" y="62"/>
                  </a:lnTo>
                  <a:lnTo>
                    <a:pt x="36" y="63"/>
                  </a:lnTo>
                  <a:lnTo>
                    <a:pt x="33" y="66"/>
                  </a:lnTo>
                  <a:lnTo>
                    <a:pt x="31" y="68"/>
                  </a:lnTo>
                  <a:lnTo>
                    <a:pt x="29" y="68"/>
                  </a:lnTo>
                  <a:lnTo>
                    <a:pt x="28" y="69"/>
                  </a:lnTo>
                  <a:lnTo>
                    <a:pt x="27" y="71"/>
                  </a:lnTo>
                  <a:lnTo>
                    <a:pt x="26" y="72"/>
                  </a:lnTo>
                  <a:lnTo>
                    <a:pt x="25" y="72"/>
                  </a:lnTo>
                  <a:lnTo>
                    <a:pt x="24" y="71"/>
                  </a:lnTo>
                  <a:lnTo>
                    <a:pt x="23" y="71"/>
                  </a:lnTo>
                  <a:lnTo>
                    <a:pt x="23" y="72"/>
                  </a:lnTo>
                  <a:lnTo>
                    <a:pt x="21" y="75"/>
                  </a:lnTo>
                  <a:lnTo>
                    <a:pt x="19" y="78"/>
                  </a:lnTo>
                  <a:lnTo>
                    <a:pt x="17" y="75"/>
                  </a:lnTo>
                  <a:lnTo>
                    <a:pt x="14" y="74"/>
                  </a:lnTo>
                  <a:lnTo>
                    <a:pt x="12" y="73"/>
                  </a:lnTo>
                  <a:lnTo>
                    <a:pt x="13" y="71"/>
                  </a:lnTo>
                  <a:lnTo>
                    <a:pt x="13" y="70"/>
                  </a:lnTo>
                  <a:lnTo>
                    <a:pt x="13" y="69"/>
                  </a:lnTo>
                  <a:lnTo>
                    <a:pt x="12" y="69"/>
                  </a:lnTo>
                  <a:lnTo>
                    <a:pt x="10" y="69"/>
                  </a:lnTo>
                  <a:lnTo>
                    <a:pt x="10" y="67"/>
                  </a:lnTo>
                  <a:lnTo>
                    <a:pt x="9" y="67"/>
                  </a:lnTo>
                  <a:lnTo>
                    <a:pt x="9" y="64"/>
                  </a:lnTo>
                  <a:lnTo>
                    <a:pt x="9" y="62"/>
                  </a:lnTo>
                  <a:lnTo>
                    <a:pt x="10" y="59"/>
                  </a:lnTo>
                  <a:lnTo>
                    <a:pt x="10" y="57"/>
                  </a:lnTo>
                  <a:lnTo>
                    <a:pt x="11" y="55"/>
                  </a:lnTo>
                  <a:lnTo>
                    <a:pt x="10" y="54"/>
                  </a:lnTo>
                  <a:lnTo>
                    <a:pt x="5" y="53"/>
                  </a:lnTo>
                  <a:lnTo>
                    <a:pt x="5" y="52"/>
                  </a:lnTo>
                  <a:lnTo>
                    <a:pt x="5" y="51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68" name="Freeform 1057"/>
            <p:cNvSpPr>
              <a:spLocks/>
            </p:cNvSpPr>
            <p:nvPr/>
          </p:nvSpPr>
          <p:spPr bwMode="auto">
            <a:xfrm>
              <a:off x="7648930" y="3518214"/>
              <a:ext cx="325793" cy="374221"/>
            </a:xfrm>
            <a:custGeom>
              <a:avLst/>
              <a:gdLst>
                <a:gd name="T0" fmla="*/ 2147483646 w 74"/>
                <a:gd name="T1" fmla="*/ 2147483646 h 85"/>
                <a:gd name="T2" fmla="*/ 2147483646 w 74"/>
                <a:gd name="T3" fmla="*/ 2147483646 h 85"/>
                <a:gd name="T4" fmla="*/ 2147483646 w 74"/>
                <a:gd name="T5" fmla="*/ 2147483646 h 85"/>
                <a:gd name="T6" fmla="*/ 2147483646 w 74"/>
                <a:gd name="T7" fmla="*/ 2147483646 h 85"/>
                <a:gd name="T8" fmla="*/ 2147483646 w 74"/>
                <a:gd name="T9" fmla="*/ 0 h 85"/>
                <a:gd name="T10" fmla="*/ 2147483646 w 74"/>
                <a:gd name="T11" fmla="*/ 2147483646 h 85"/>
                <a:gd name="T12" fmla="*/ 2147483646 w 74"/>
                <a:gd name="T13" fmla="*/ 2147483646 h 85"/>
                <a:gd name="T14" fmla="*/ 2147483646 w 74"/>
                <a:gd name="T15" fmla="*/ 2147483646 h 85"/>
                <a:gd name="T16" fmla="*/ 2147483646 w 74"/>
                <a:gd name="T17" fmla="*/ 2147483646 h 85"/>
                <a:gd name="T18" fmla="*/ 2147483646 w 74"/>
                <a:gd name="T19" fmla="*/ 2147483646 h 85"/>
                <a:gd name="T20" fmla="*/ 2147483646 w 74"/>
                <a:gd name="T21" fmla="*/ 2147483646 h 85"/>
                <a:gd name="T22" fmla="*/ 2147483646 w 74"/>
                <a:gd name="T23" fmla="*/ 2147483646 h 85"/>
                <a:gd name="T24" fmla="*/ 2147483646 w 74"/>
                <a:gd name="T25" fmla="*/ 2147483646 h 85"/>
                <a:gd name="T26" fmla="*/ 2147483646 w 74"/>
                <a:gd name="T27" fmla="*/ 2147483646 h 85"/>
                <a:gd name="T28" fmla="*/ 0 w 74"/>
                <a:gd name="T29" fmla="*/ 2147483646 h 85"/>
                <a:gd name="T30" fmla="*/ 2147483646 w 74"/>
                <a:gd name="T31" fmla="*/ 2147483646 h 85"/>
                <a:gd name="T32" fmla="*/ 2147483646 w 74"/>
                <a:gd name="T33" fmla="*/ 2147483646 h 85"/>
                <a:gd name="T34" fmla="*/ 2147483646 w 74"/>
                <a:gd name="T35" fmla="*/ 2147483646 h 85"/>
                <a:gd name="T36" fmla="*/ 2147483646 w 74"/>
                <a:gd name="T37" fmla="*/ 2147483646 h 85"/>
                <a:gd name="T38" fmla="*/ 2147483646 w 74"/>
                <a:gd name="T39" fmla="*/ 2147483646 h 85"/>
                <a:gd name="T40" fmla="*/ 2147483646 w 74"/>
                <a:gd name="T41" fmla="*/ 2147483646 h 85"/>
                <a:gd name="T42" fmla="*/ 2147483646 w 74"/>
                <a:gd name="T43" fmla="*/ 2147483646 h 85"/>
                <a:gd name="T44" fmla="*/ 2147483646 w 74"/>
                <a:gd name="T45" fmla="*/ 2147483646 h 85"/>
                <a:gd name="T46" fmla="*/ 2147483646 w 74"/>
                <a:gd name="T47" fmla="*/ 2147483646 h 85"/>
                <a:gd name="T48" fmla="*/ 2147483646 w 74"/>
                <a:gd name="T49" fmla="*/ 2147483646 h 85"/>
                <a:gd name="T50" fmla="*/ 2147483646 w 74"/>
                <a:gd name="T51" fmla="*/ 2147483646 h 85"/>
                <a:gd name="T52" fmla="*/ 2147483646 w 74"/>
                <a:gd name="T53" fmla="*/ 2147483646 h 85"/>
                <a:gd name="T54" fmla="*/ 2147483646 w 74"/>
                <a:gd name="T55" fmla="*/ 2147483646 h 85"/>
                <a:gd name="T56" fmla="*/ 2147483646 w 74"/>
                <a:gd name="T57" fmla="*/ 2147483646 h 85"/>
                <a:gd name="T58" fmla="*/ 2147483646 w 74"/>
                <a:gd name="T59" fmla="*/ 2147483646 h 85"/>
                <a:gd name="T60" fmla="*/ 2147483646 w 74"/>
                <a:gd name="T61" fmla="*/ 2147483646 h 85"/>
                <a:gd name="T62" fmla="*/ 2147483646 w 74"/>
                <a:gd name="T63" fmla="*/ 2147483646 h 85"/>
                <a:gd name="T64" fmla="*/ 2147483646 w 74"/>
                <a:gd name="T65" fmla="*/ 2147483646 h 85"/>
                <a:gd name="T66" fmla="*/ 2147483646 w 74"/>
                <a:gd name="T67" fmla="*/ 2147483646 h 85"/>
                <a:gd name="T68" fmla="*/ 2147483646 w 74"/>
                <a:gd name="T69" fmla="*/ 2147483646 h 85"/>
                <a:gd name="T70" fmla="*/ 2147483646 w 74"/>
                <a:gd name="T71" fmla="*/ 2147483646 h 85"/>
                <a:gd name="T72" fmla="*/ 2147483646 w 74"/>
                <a:gd name="T73" fmla="*/ 2147483646 h 85"/>
                <a:gd name="T74" fmla="*/ 2147483646 w 74"/>
                <a:gd name="T75" fmla="*/ 2147483646 h 85"/>
                <a:gd name="T76" fmla="*/ 2147483646 w 74"/>
                <a:gd name="T77" fmla="*/ 2147483646 h 85"/>
                <a:gd name="T78" fmla="*/ 2147483646 w 74"/>
                <a:gd name="T79" fmla="*/ 2147483646 h 85"/>
                <a:gd name="T80" fmla="*/ 2147483646 w 74"/>
                <a:gd name="T81" fmla="*/ 2147483646 h 85"/>
                <a:gd name="T82" fmla="*/ 2147483646 w 74"/>
                <a:gd name="T83" fmla="*/ 2147483646 h 85"/>
                <a:gd name="T84" fmla="*/ 2147483646 w 74"/>
                <a:gd name="T85" fmla="*/ 2147483646 h 85"/>
                <a:gd name="T86" fmla="*/ 2147483646 w 74"/>
                <a:gd name="T87" fmla="*/ 2147483646 h 85"/>
                <a:gd name="T88" fmla="*/ 2147483646 w 74"/>
                <a:gd name="T89" fmla="*/ 2147483646 h 85"/>
                <a:gd name="T90" fmla="*/ 2147483646 w 74"/>
                <a:gd name="T91" fmla="*/ 2147483646 h 85"/>
                <a:gd name="T92" fmla="*/ 2147483646 w 74"/>
                <a:gd name="T93" fmla="*/ 2147483646 h 85"/>
                <a:gd name="T94" fmla="*/ 2147483646 w 74"/>
                <a:gd name="T95" fmla="*/ 2147483646 h 85"/>
                <a:gd name="T96" fmla="*/ 2147483646 w 74"/>
                <a:gd name="T97" fmla="*/ 2147483646 h 85"/>
                <a:gd name="T98" fmla="*/ 2147483646 w 74"/>
                <a:gd name="T99" fmla="*/ 2147483646 h 85"/>
                <a:gd name="T100" fmla="*/ 2147483646 w 74"/>
                <a:gd name="T101" fmla="*/ 2147483646 h 85"/>
                <a:gd name="T102" fmla="*/ 2147483646 w 74"/>
                <a:gd name="T103" fmla="*/ 2147483646 h 85"/>
                <a:gd name="T104" fmla="*/ 2147483646 w 74"/>
                <a:gd name="T105" fmla="*/ 2147483646 h 85"/>
                <a:gd name="T106" fmla="*/ 2147483646 w 74"/>
                <a:gd name="T107" fmla="*/ 2147483646 h 85"/>
                <a:gd name="T108" fmla="*/ 2147483646 w 74"/>
                <a:gd name="T109" fmla="*/ 2147483646 h 85"/>
                <a:gd name="T110" fmla="*/ 2147483646 w 74"/>
                <a:gd name="T111" fmla="*/ 2147483646 h 85"/>
                <a:gd name="T112" fmla="*/ 2147483646 w 74"/>
                <a:gd name="T113" fmla="*/ 2147483646 h 85"/>
                <a:gd name="T114" fmla="*/ 2147483646 w 74"/>
                <a:gd name="T115" fmla="*/ 2147483646 h 85"/>
                <a:gd name="T116" fmla="*/ 2147483646 w 74"/>
                <a:gd name="T117" fmla="*/ 2147483646 h 85"/>
                <a:gd name="T118" fmla="*/ 2147483646 w 74"/>
                <a:gd name="T119" fmla="*/ 2147483646 h 85"/>
                <a:gd name="T120" fmla="*/ 2147483646 w 74"/>
                <a:gd name="T121" fmla="*/ 2147483646 h 85"/>
                <a:gd name="T122" fmla="*/ 2147483646 w 74"/>
                <a:gd name="T123" fmla="*/ 2147483646 h 85"/>
                <a:gd name="T124" fmla="*/ 2147483646 w 74"/>
                <a:gd name="T125" fmla="*/ 2147483646 h 8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74" h="85">
                  <a:moveTo>
                    <a:pt x="64" y="9"/>
                  </a:moveTo>
                  <a:lnTo>
                    <a:pt x="61" y="10"/>
                  </a:lnTo>
                  <a:lnTo>
                    <a:pt x="55" y="14"/>
                  </a:lnTo>
                  <a:lnTo>
                    <a:pt x="53" y="15"/>
                  </a:lnTo>
                  <a:lnTo>
                    <a:pt x="52" y="15"/>
                  </a:lnTo>
                  <a:lnTo>
                    <a:pt x="52" y="14"/>
                  </a:lnTo>
                  <a:lnTo>
                    <a:pt x="52" y="12"/>
                  </a:lnTo>
                  <a:lnTo>
                    <a:pt x="53" y="10"/>
                  </a:lnTo>
                  <a:lnTo>
                    <a:pt x="54" y="8"/>
                  </a:lnTo>
                  <a:lnTo>
                    <a:pt x="56" y="4"/>
                  </a:lnTo>
                  <a:lnTo>
                    <a:pt x="59" y="2"/>
                  </a:lnTo>
                  <a:lnTo>
                    <a:pt x="59" y="1"/>
                  </a:lnTo>
                  <a:lnTo>
                    <a:pt x="59" y="0"/>
                  </a:lnTo>
                  <a:lnTo>
                    <a:pt x="58" y="0"/>
                  </a:lnTo>
                  <a:lnTo>
                    <a:pt x="56" y="0"/>
                  </a:lnTo>
                  <a:lnTo>
                    <a:pt x="56" y="1"/>
                  </a:lnTo>
                  <a:lnTo>
                    <a:pt x="54" y="1"/>
                  </a:lnTo>
                  <a:lnTo>
                    <a:pt x="46" y="5"/>
                  </a:lnTo>
                  <a:lnTo>
                    <a:pt x="41" y="7"/>
                  </a:lnTo>
                  <a:lnTo>
                    <a:pt x="35" y="9"/>
                  </a:lnTo>
                  <a:lnTo>
                    <a:pt x="35" y="12"/>
                  </a:lnTo>
                  <a:lnTo>
                    <a:pt x="34" y="13"/>
                  </a:lnTo>
                  <a:lnTo>
                    <a:pt x="34" y="14"/>
                  </a:lnTo>
                  <a:lnTo>
                    <a:pt x="33" y="16"/>
                  </a:lnTo>
                  <a:lnTo>
                    <a:pt x="32" y="19"/>
                  </a:lnTo>
                  <a:lnTo>
                    <a:pt x="31" y="19"/>
                  </a:lnTo>
                  <a:lnTo>
                    <a:pt x="30" y="20"/>
                  </a:lnTo>
                  <a:lnTo>
                    <a:pt x="26" y="21"/>
                  </a:lnTo>
                  <a:lnTo>
                    <a:pt x="23" y="23"/>
                  </a:lnTo>
                  <a:lnTo>
                    <a:pt x="19" y="26"/>
                  </a:lnTo>
                  <a:lnTo>
                    <a:pt x="19" y="27"/>
                  </a:lnTo>
                  <a:lnTo>
                    <a:pt x="17" y="28"/>
                  </a:lnTo>
                  <a:lnTo>
                    <a:pt x="16" y="29"/>
                  </a:lnTo>
                  <a:lnTo>
                    <a:pt x="14" y="32"/>
                  </a:lnTo>
                  <a:lnTo>
                    <a:pt x="10" y="35"/>
                  </a:lnTo>
                  <a:lnTo>
                    <a:pt x="7" y="38"/>
                  </a:lnTo>
                  <a:lnTo>
                    <a:pt x="5" y="39"/>
                  </a:lnTo>
                  <a:lnTo>
                    <a:pt x="4" y="40"/>
                  </a:lnTo>
                  <a:lnTo>
                    <a:pt x="3" y="41"/>
                  </a:lnTo>
                  <a:lnTo>
                    <a:pt x="1" y="43"/>
                  </a:lnTo>
                  <a:lnTo>
                    <a:pt x="0" y="45"/>
                  </a:lnTo>
                  <a:lnTo>
                    <a:pt x="0" y="47"/>
                  </a:lnTo>
                  <a:lnTo>
                    <a:pt x="1" y="48"/>
                  </a:lnTo>
                  <a:lnTo>
                    <a:pt x="4" y="48"/>
                  </a:lnTo>
                  <a:lnTo>
                    <a:pt x="5" y="49"/>
                  </a:lnTo>
                  <a:lnTo>
                    <a:pt x="8" y="52"/>
                  </a:lnTo>
                  <a:lnTo>
                    <a:pt x="9" y="54"/>
                  </a:lnTo>
                  <a:lnTo>
                    <a:pt x="9" y="55"/>
                  </a:lnTo>
                  <a:lnTo>
                    <a:pt x="9" y="57"/>
                  </a:lnTo>
                  <a:lnTo>
                    <a:pt x="9" y="59"/>
                  </a:lnTo>
                  <a:lnTo>
                    <a:pt x="9" y="60"/>
                  </a:lnTo>
                  <a:lnTo>
                    <a:pt x="10" y="61"/>
                  </a:lnTo>
                  <a:lnTo>
                    <a:pt x="11" y="62"/>
                  </a:lnTo>
                  <a:lnTo>
                    <a:pt x="12" y="63"/>
                  </a:lnTo>
                  <a:lnTo>
                    <a:pt x="12" y="64"/>
                  </a:lnTo>
                  <a:lnTo>
                    <a:pt x="11" y="65"/>
                  </a:lnTo>
                  <a:lnTo>
                    <a:pt x="10" y="66"/>
                  </a:lnTo>
                  <a:lnTo>
                    <a:pt x="8" y="69"/>
                  </a:lnTo>
                  <a:lnTo>
                    <a:pt x="7" y="71"/>
                  </a:lnTo>
                  <a:lnTo>
                    <a:pt x="7" y="73"/>
                  </a:lnTo>
                  <a:lnTo>
                    <a:pt x="6" y="76"/>
                  </a:lnTo>
                  <a:lnTo>
                    <a:pt x="7" y="78"/>
                  </a:lnTo>
                  <a:lnTo>
                    <a:pt x="8" y="79"/>
                  </a:lnTo>
                  <a:lnTo>
                    <a:pt x="9" y="80"/>
                  </a:lnTo>
                  <a:lnTo>
                    <a:pt x="10" y="80"/>
                  </a:lnTo>
                  <a:lnTo>
                    <a:pt x="12" y="79"/>
                  </a:lnTo>
                  <a:lnTo>
                    <a:pt x="14" y="79"/>
                  </a:lnTo>
                  <a:lnTo>
                    <a:pt x="14" y="82"/>
                  </a:lnTo>
                  <a:lnTo>
                    <a:pt x="15" y="84"/>
                  </a:lnTo>
                  <a:lnTo>
                    <a:pt x="16" y="84"/>
                  </a:lnTo>
                  <a:lnTo>
                    <a:pt x="17" y="84"/>
                  </a:lnTo>
                  <a:lnTo>
                    <a:pt x="18" y="84"/>
                  </a:lnTo>
                  <a:lnTo>
                    <a:pt x="19" y="84"/>
                  </a:lnTo>
                  <a:lnTo>
                    <a:pt x="21" y="84"/>
                  </a:lnTo>
                  <a:lnTo>
                    <a:pt x="21" y="85"/>
                  </a:lnTo>
                  <a:lnTo>
                    <a:pt x="23" y="84"/>
                  </a:lnTo>
                  <a:lnTo>
                    <a:pt x="26" y="82"/>
                  </a:lnTo>
                  <a:lnTo>
                    <a:pt x="28" y="79"/>
                  </a:lnTo>
                  <a:lnTo>
                    <a:pt x="29" y="74"/>
                  </a:lnTo>
                  <a:lnTo>
                    <a:pt x="29" y="72"/>
                  </a:lnTo>
                  <a:lnTo>
                    <a:pt x="30" y="71"/>
                  </a:lnTo>
                  <a:lnTo>
                    <a:pt x="30" y="70"/>
                  </a:lnTo>
                  <a:lnTo>
                    <a:pt x="30" y="69"/>
                  </a:lnTo>
                  <a:lnTo>
                    <a:pt x="30" y="67"/>
                  </a:lnTo>
                  <a:lnTo>
                    <a:pt x="33" y="67"/>
                  </a:lnTo>
                  <a:lnTo>
                    <a:pt x="35" y="67"/>
                  </a:lnTo>
                  <a:lnTo>
                    <a:pt x="36" y="66"/>
                  </a:lnTo>
                  <a:lnTo>
                    <a:pt x="38" y="65"/>
                  </a:lnTo>
                  <a:lnTo>
                    <a:pt x="39" y="66"/>
                  </a:lnTo>
                  <a:lnTo>
                    <a:pt x="40" y="66"/>
                  </a:lnTo>
                  <a:lnTo>
                    <a:pt x="41" y="66"/>
                  </a:lnTo>
                  <a:lnTo>
                    <a:pt x="42" y="65"/>
                  </a:lnTo>
                  <a:lnTo>
                    <a:pt x="42" y="63"/>
                  </a:lnTo>
                  <a:lnTo>
                    <a:pt x="42" y="62"/>
                  </a:lnTo>
                  <a:lnTo>
                    <a:pt x="43" y="60"/>
                  </a:lnTo>
                  <a:lnTo>
                    <a:pt x="44" y="59"/>
                  </a:lnTo>
                  <a:lnTo>
                    <a:pt x="45" y="58"/>
                  </a:lnTo>
                  <a:lnTo>
                    <a:pt x="46" y="58"/>
                  </a:lnTo>
                  <a:lnTo>
                    <a:pt x="50" y="58"/>
                  </a:lnTo>
                  <a:lnTo>
                    <a:pt x="51" y="58"/>
                  </a:lnTo>
                  <a:lnTo>
                    <a:pt x="51" y="59"/>
                  </a:lnTo>
                  <a:lnTo>
                    <a:pt x="51" y="60"/>
                  </a:lnTo>
                  <a:lnTo>
                    <a:pt x="51" y="61"/>
                  </a:lnTo>
                  <a:lnTo>
                    <a:pt x="51" y="62"/>
                  </a:lnTo>
                  <a:lnTo>
                    <a:pt x="52" y="62"/>
                  </a:lnTo>
                  <a:lnTo>
                    <a:pt x="53" y="62"/>
                  </a:lnTo>
                  <a:lnTo>
                    <a:pt x="54" y="61"/>
                  </a:lnTo>
                  <a:lnTo>
                    <a:pt x="55" y="61"/>
                  </a:lnTo>
                  <a:lnTo>
                    <a:pt x="56" y="62"/>
                  </a:lnTo>
                  <a:lnTo>
                    <a:pt x="57" y="63"/>
                  </a:lnTo>
                  <a:lnTo>
                    <a:pt x="57" y="64"/>
                  </a:lnTo>
                  <a:lnTo>
                    <a:pt x="58" y="65"/>
                  </a:lnTo>
                  <a:lnTo>
                    <a:pt x="59" y="64"/>
                  </a:lnTo>
                  <a:lnTo>
                    <a:pt x="59" y="61"/>
                  </a:lnTo>
                  <a:lnTo>
                    <a:pt x="60" y="59"/>
                  </a:lnTo>
                  <a:lnTo>
                    <a:pt x="61" y="58"/>
                  </a:lnTo>
                  <a:lnTo>
                    <a:pt x="63" y="59"/>
                  </a:lnTo>
                  <a:lnTo>
                    <a:pt x="65" y="59"/>
                  </a:lnTo>
                  <a:lnTo>
                    <a:pt x="66" y="61"/>
                  </a:lnTo>
                  <a:lnTo>
                    <a:pt x="67" y="61"/>
                  </a:lnTo>
                  <a:lnTo>
                    <a:pt x="69" y="62"/>
                  </a:lnTo>
                  <a:lnTo>
                    <a:pt x="70" y="62"/>
                  </a:lnTo>
                  <a:lnTo>
                    <a:pt x="70" y="55"/>
                  </a:lnTo>
                  <a:lnTo>
                    <a:pt x="70" y="54"/>
                  </a:lnTo>
                  <a:lnTo>
                    <a:pt x="70" y="52"/>
                  </a:lnTo>
                  <a:lnTo>
                    <a:pt x="69" y="51"/>
                  </a:lnTo>
                  <a:lnTo>
                    <a:pt x="67" y="49"/>
                  </a:lnTo>
                  <a:lnTo>
                    <a:pt x="66" y="48"/>
                  </a:lnTo>
                  <a:lnTo>
                    <a:pt x="65" y="47"/>
                  </a:lnTo>
                  <a:lnTo>
                    <a:pt x="63" y="47"/>
                  </a:lnTo>
                  <a:lnTo>
                    <a:pt x="62" y="47"/>
                  </a:lnTo>
                  <a:lnTo>
                    <a:pt x="60" y="45"/>
                  </a:lnTo>
                  <a:lnTo>
                    <a:pt x="59" y="45"/>
                  </a:lnTo>
                  <a:lnTo>
                    <a:pt x="57" y="45"/>
                  </a:lnTo>
                  <a:lnTo>
                    <a:pt x="55" y="44"/>
                  </a:lnTo>
                  <a:lnTo>
                    <a:pt x="54" y="43"/>
                  </a:lnTo>
                  <a:lnTo>
                    <a:pt x="54" y="42"/>
                  </a:lnTo>
                  <a:lnTo>
                    <a:pt x="55" y="41"/>
                  </a:lnTo>
                  <a:lnTo>
                    <a:pt x="58" y="39"/>
                  </a:lnTo>
                  <a:lnTo>
                    <a:pt x="58" y="38"/>
                  </a:lnTo>
                  <a:lnTo>
                    <a:pt x="58" y="37"/>
                  </a:lnTo>
                  <a:lnTo>
                    <a:pt x="57" y="35"/>
                  </a:lnTo>
                  <a:lnTo>
                    <a:pt x="56" y="33"/>
                  </a:lnTo>
                  <a:lnTo>
                    <a:pt x="55" y="31"/>
                  </a:lnTo>
                  <a:lnTo>
                    <a:pt x="54" y="30"/>
                  </a:lnTo>
                  <a:lnTo>
                    <a:pt x="54" y="29"/>
                  </a:lnTo>
                  <a:lnTo>
                    <a:pt x="55" y="29"/>
                  </a:lnTo>
                  <a:lnTo>
                    <a:pt x="57" y="28"/>
                  </a:lnTo>
                  <a:lnTo>
                    <a:pt x="58" y="28"/>
                  </a:lnTo>
                  <a:lnTo>
                    <a:pt x="60" y="28"/>
                  </a:lnTo>
                  <a:lnTo>
                    <a:pt x="61" y="29"/>
                  </a:lnTo>
                  <a:lnTo>
                    <a:pt x="62" y="29"/>
                  </a:lnTo>
                  <a:lnTo>
                    <a:pt x="63" y="31"/>
                  </a:lnTo>
                  <a:lnTo>
                    <a:pt x="63" y="32"/>
                  </a:lnTo>
                  <a:lnTo>
                    <a:pt x="64" y="33"/>
                  </a:lnTo>
                  <a:lnTo>
                    <a:pt x="65" y="33"/>
                  </a:lnTo>
                  <a:lnTo>
                    <a:pt x="66" y="32"/>
                  </a:lnTo>
                  <a:lnTo>
                    <a:pt x="67" y="30"/>
                  </a:lnTo>
                  <a:lnTo>
                    <a:pt x="68" y="25"/>
                  </a:lnTo>
                  <a:lnTo>
                    <a:pt x="69" y="23"/>
                  </a:lnTo>
                  <a:lnTo>
                    <a:pt x="72" y="20"/>
                  </a:lnTo>
                  <a:lnTo>
                    <a:pt x="74" y="18"/>
                  </a:lnTo>
                  <a:lnTo>
                    <a:pt x="74" y="17"/>
                  </a:lnTo>
                  <a:lnTo>
                    <a:pt x="73" y="15"/>
                  </a:lnTo>
                  <a:lnTo>
                    <a:pt x="71" y="14"/>
                  </a:lnTo>
                  <a:lnTo>
                    <a:pt x="68" y="14"/>
                  </a:lnTo>
                  <a:lnTo>
                    <a:pt x="67" y="13"/>
                  </a:lnTo>
                  <a:lnTo>
                    <a:pt x="66" y="13"/>
                  </a:lnTo>
                  <a:lnTo>
                    <a:pt x="64" y="9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69" name="Freeform 1058"/>
            <p:cNvSpPr>
              <a:spLocks/>
            </p:cNvSpPr>
            <p:nvPr/>
          </p:nvSpPr>
          <p:spPr bwMode="auto">
            <a:xfrm>
              <a:off x="7886671" y="3412552"/>
              <a:ext cx="339001" cy="449066"/>
            </a:xfrm>
            <a:custGeom>
              <a:avLst/>
              <a:gdLst>
                <a:gd name="T0" fmla="*/ 2147483646 w 77"/>
                <a:gd name="T1" fmla="*/ 2147483646 h 102"/>
                <a:gd name="T2" fmla="*/ 2147483646 w 77"/>
                <a:gd name="T3" fmla="*/ 2147483646 h 102"/>
                <a:gd name="T4" fmla="*/ 2147483646 w 77"/>
                <a:gd name="T5" fmla="*/ 2147483646 h 102"/>
                <a:gd name="T6" fmla="*/ 2147483646 w 77"/>
                <a:gd name="T7" fmla="*/ 2147483646 h 102"/>
                <a:gd name="T8" fmla="*/ 2147483646 w 77"/>
                <a:gd name="T9" fmla="*/ 2147483646 h 102"/>
                <a:gd name="T10" fmla="*/ 2147483646 w 77"/>
                <a:gd name="T11" fmla="*/ 2147483646 h 102"/>
                <a:gd name="T12" fmla="*/ 2147483646 w 77"/>
                <a:gd name="T13" fmla="*/ 2147483646 h 102"/>
                <a:gd name="T14" fmla="*/ 2147483646 w 77"/>
                <a:gd name="T15" fmla="*/ 2147483646 h 102"/>
                <a:gd name="T16" fmla="*/ 2147483646 w 77"/>
                <a:gd name="T17" fmla="*/ 2147483646 h 102"/>
                <a:gd name="T18" fmla="*/ 2147483646 w 77"/>
                <a:gd name="T19" fmla="*/ 2147483646 h 102"/>
                <a:gd name="T20" fmla="*/ 2147483646 w 77"/>
                <a:gd name="T21" fmla="*/ 2147483646 h 102"/>
                <a:gd name="T22" fmla="*/ 2147483646 w 77"/>
                <a:gd name="T23" fmla="*/ 2147483646 h 102"/>
                <a:gd name="T24" fmla="*/ 2147483646 w 77"/>
                <a:gd name="T25" fmla="*/ 2147483646 h 102"/>
                <a:gd name="T26" fmla="*/ 2147483646 w 77"/>
                <a:gd name="T27" fmla="*/ 2147483646 h 102"/>
                <a:gd name="T28" fmla="*/ 2147483646 w 77"/>
                <a:gd name="T29" fmla="*/ 2147483646 h 102"/>
                <a:gd name="T30" fmla="*/ 2147483646 w 77"/>
                <a:gd name="T31" fmla="*/ 2147483646 h 102"/>
                <a:gd name="T32" fmla="*/ 2147483646 w 77"/>
                <a:gd name="T33" fmla="*/ 2147483646 h 102"/>
                <a:gd name="T34" fmla="*/ 2147483646 w 77"/>
                <a:gd name="T35" fmla="*/ 2147483646 h 102"/>
                <a:gd name="T36" fmla="*/ 2147483646 w 77"/>
                <a:gd name="T37" fmla="*/ 2147483646 h 102"/>
                <a:gd name="T38" fmla="*/ 2147483646 w 77"/>
                <a:gd name="T39" fmla="*/ 2147483646 h 102"/>
                <a:gd name="T40" fmla="*/ 2147483646 w 77"/>
                <a:gd name="T41" fmla="*/ 2147483646 h 102"/>
                <a:gd name="T42" fmla="*/ 2147483646 w 77"/>
                <a:gd name="T43" fmla="*/ 2147483646 h 102"/>
                <a:gd name="T44" fmla="*/ 2147483646 w 77"/>
                <a:gd name="T45" fmla="*/ 2147483646 h 102"/>
                <a:gd name="T46" fmla="*/ 2147483646 w 77"/>
                <a:gd name="T47" fmla="*/ 2147483646 h 102"/>
                <a:gd name="T48" fmla="*/ 2147483646 w 77"/>
                <a:gd name="T49" fmla="*/ 2147483646 h 102"/>
                <a:gd name="T50" fmla="*/ 2147483646 w 77"/>
                <a:gd name="T51" fmla="*/ 2147483646 h 102"/>
                <a:gd name="T52" fmla="*/ 2147483646 w 77"/>
                <a:gd name="T53" fmla="*/ 2147483646 h 102"/>
                <a:gd name="T54" fmla="*/ 2147483646 w 77"/>
                <a:gd name="T55" fmla="*/ 2147483646 h 102"/>
                <a:gd name="T56" fmla="*/ 2147483646 w 77"/>
                <a:gd name="T57" fmla="*/ 2147483646 h 102"/>
                <a:gd name="T58" fmla="*/ 2147483646 w 77"/>
                <a:gd name="T59" fmla="*/ 2147483646 h 102"/>
                <a:gd name="T60" fmla="*/ 2147483646 w 77"/>
                <a:gd name="T61" fmla="*/ 2147483646 h 102"/>
                <a:gd name="T62" fmla="*/ 2147483646 w 77"/>
                <a:gd name="T63" fmla="*/ 2147483646 h 102"/>
                <a:gd name="T64" fmla="*/ 2147483646 w 77"/>
                <a:gd name="T65" fmla="*/ 2147483646 h 102"/>
                <a:gd name="T66" fmla="*/ 2147483646 w 77"/>
                <a:gd name="T67" fmla="*/ 2147483646 h 102"/>
                <a:gd name="T68" fmla="*/ 2147483646 w 77"/>
                <a:gd name="T69" fmla="*/ 2147483646 h 102"/>
                <a:gd name="T70" fmla="*/ 2147483646 w 77"/>
                <a:gd name="T71" fmla="*/ 2147483646 h 102"/>
                <a:gd name="T72" fmla="*/ 2147483646 w 77"/>
                <a:gd name="T73" fmla="*/ 2147483646 h 102"/>
                <a:gd name="T74" fmla="*/ 2147483646 w 77"/>
                <a:gd name="T75" fmla="*/ 2147483646 h 102"/>
                <a:gd name="T76" fmla="*/ 2147483646 w 77"/>
                <a:gd name="T77" fmla="*/ 2147483646 h 102"/>
                <a:gd name="T78" fmla="*/ 2147483646 w 77"/>
                <a:gd name="T79" fmla="*/ 2147483646 h 102"/>
                <a:gd name="T80" fmla="*/ 2147483646 w 77"/>
                <a:gd name="T81" fmla="*/ 2147483646 h 102"/>
                <a:gd name="T82" fmla="*/ 2147483646 w 77"/>
                <a:gd name="T83" fmla="*/ 2147483646 h 102"/>
                <a:gd name="T84" fmla="*/ 2147483646 w 77"/>
                <a:gd name="T85" fmla="*/ 2147483646 h 102"/>
                <a:gd name="T86" fmla="*/ 2147483646 w 77"/>
                <a:gd name="T87" fmla="*/ 2147483646 h 102"/>
                <a:gd name="T88" fmla="*/ 2147483646 w 77"/>
                <a:gd name="T89" fmla="*/ 2147483646 h 102"/>
                <a:gd name="T90" fmla="*/ 2147483646 w 77"/>
                <a:gd name="T91" fmla="*/ 2147483646 h 102"/>
                <a:gd name="T92" fmla="*/ 2147483646 w 77"/>
                <a:gd name="T93" fmla="*/ 2147483646 h 102"/>
                <a:gd name="T94" fmla="*/ 2147483646 w 77"/>
                <a:gd name="T95" fmla="*/ 2147483646 h 102"/>
                <a:gd name="T96" fmla="*/ 2147483646 w 77"/>
                <a:gd name="T97" fmla="*/ 2147483646 h 102"/>
                <a:gd name="T98" fmla="*/ 2147483646 w 77"/>
                <a:gd name="T99" fmla="*/ 2147483646 h 102"/>
                <a:gd name="T100" fmla="*/ 2147483646 w 77"/>
                <a:gd name="T101" fmla="*/ 2147483646 h 102"/>
                <a:gd name="T102" fmla="*/ 2147483646 w 77"/>
                <a:gd name="T103" fmla="*/ 2147483646 h 102"/>
                <a:gd name="T104" fmla="*/ 2147483646 w 77"/>
                <a:gd name="T105" fmla="*/ 2147483646 h 10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7" h="102">
                  <a:moveTo>
                    <a:pt x="48" y="67"/>
                  </a:moveTo>
                  <a:lnTo>
                    <a:pt x="47" y="67"/>
                  </a:lnTo>
                  <a:lnTo>
                    <a:pt x="46" y="66"/>
                  </a:lnTo>
                  <a:lnTo>
                    <a:pt x="45" y="65"/>
                  </a:lnTo>
                  <a:lnTo>
                    <a:pt x="46" y="63"/>
                  </a:lnTo>
                  <a:lnTo>
                    <a:pt x="45" y="62"/>
                  </a:lnTo>
                  <a:lnTo>
                    <a:pt x="44" y="60"/>
                  </a:lnTo>
                  <a:lnTo>
                    <a:pt x="43" y="59"/>
                  </a:lnTo>
                  <a:lnTo>
                    <a:pt x="43" y="58"/>
                  </a:lnTo>
                  <a:lnTo>
                    <a:pt x="42" y="56"/>
                  </a:lnTo>
                  <a:lnTo>
                    <a:pt x="41" y="55"/>
                  </a:lnTo>
                  <a:lnTo>
                    <a:pt x="40" y="54"/>
                  </a:lnTo>
                  <a:lnTo>
                    <a:pt x="38" y="55"/>
                  </a:lnTo>
                  <a:lnTo>
                    <a:pt x="36" y="55"/>
                  </a:lnTo>
                  <a:lnTo>
                    <a:pt x="34" y="55"/>
                  </a:lnTo>
                  <a:lnTo>
                    <a:pt x="34" y="54"/>
                  </a:lnTo>
                  <a:lnTo>
                    <a:pt x="32" y="53"/>
                  </a:lnTo>
                  <a:lnTo>
                    <a:pt x="32" y="52"/>
                  </a:lnTo>
                  <a:lnTo>
                    <a:pt x="32" y="51"/>
                  </a:lnTo>
                  <a:lnTo>
                    <a:pt x="32" y="49"/>
                  </a:lnTo>
                  <a:lnTo>
                    <a:pt x="31" y="49"/>
                  </a:lnTo>
                  <a:lnTo>
                    <a:pt x="30" y="49"/>
                  </a:lnTo>
                  <a:lnTo>
                    <a:pt x="29" y="50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29" y="47"/>
                  </a:lnTo>
                  <a:lnTo>
                    <a:pt x="29" y="46"/>
                  </a:lnTo>
                  <a:lnTo>
                    <a:pt x="29" y="45"/>
                  </a:lnTo>
                  <a:lnTo>
                    <a:pt x="28" y="44"/>
                  </a:lnTo>
                  <a:lnTo>
                    <a:pt x="29" y="43"/>
                  </a:lnTo>
                  <a:lnTo>
                    <a:pt x="30" y="41"/>
                  </a:lnTo>
                  <a:lnTo>
                    <a:pt x="31" y="40"/>
                  </a:lnTo>
                  <a:lnTo>
                    <a:pt x="32" y="40"/>
                  </a:lnTo>
                  <a:lnTo>
                    <a:pt x="32" y="38"/>
                  </a:lnTo>
                  <a:lnTo>
                    <a:pt x="31" y="37"/>
                  </a:lnTo>
                  <a:lnTo>
                    <a:pt x="31" y="36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4" y="32"/>
                  </a:lnTo>
                  <a:lnTo>
                    <a:pt x="34" y="33"/>
                  </a:lnTo>
                  <a:lnTo>
                    <a:pt x="35" y="34"/>
                  </a:lnTo>
                  <a:lnTo>
                    <a:pt x="36" y="33"/>
                  </a:lnTo>
                  <a:lnTo>
                    <a:pt x="38" y="31"/>
                  </a:lnTo>
                  <a:lnTo>
                    <a:pt x="38" y="30"/>
                  </a:lnTo>
                  <a:lnTo>
                    <a:pt x="38" y="29"/>
                  </a:lnTo>
                  <a:lnTo>
                    <a:pt x="39" y="28"/>
                  </a:lnTo>
                  <a:lnTo>
                    <a:pt x="40" y="27"/>
                  </a:lnTo>
                  <a:lnTo>
                    <a:pt x="41" y="28"/>
                  </a:lnTo>
                  <a:lnTo>
                    <a:pt x="42" y="28"/>
                  </a:lnTo>
                  <a:lnTo>
                    <a:pt x="43" y="27"/>
                  </a:lnTo>
                  <a:lnTo>
                    <a:pt x="45" y="26"/>
                  </a:lnTo>
                  <a:lnTo>
                    <a:pt x="46" y="26"/>
                  </a:lnTo>
                  <a:lnTo>
                    <a:pt x="47" y="24"/>
                  </a:lnTo>
                  <a:lnTo>
                    <a:pt x="48" y="21"/>
                  </a:lnTo>
                  <a:lnTo>
                    <a:pt x="47" y="19"/>
                  </a:lnTo>
                  <a:lnTo>
                    <a:pt x="46" y="16"/>
                  </a:lnTo>
                  <a:lnTo>
                    <a:pt x="45" y="14"/>
                  </a:lnTo>
                  <a:lnTo>
                    <a:pt x="43" y="13"/>
                  </a:lnTo>
                  <a:lnTo>
                    <a:pt x="44" y="12"/>
                  </a:lnTo>
                  <a:lnTo>
                    <a:pt x="46" y="12"/>
                  </a:lnTo>
                  <a:lnTo>
                    <a:pt x="48" y="11"/>
                  </a:lnTo>
                  <a:lnTo>
                    <a:pt x="49" y="10"/>
                  </a:lnTo>
                  <a:lnTo>
                    <a:pt x="53" y="9"/>
                  </a:lnTo>
                  <a:lnTo>
                    <a:pt x="52" y="8"/>
                  </a:lnTo>
                  <a:lnTo>
                    <a:pt x="49" y="8"/>
                  </a:lnTo>
                  <a:lnTo>
                    <a:pt x="49" y="6"/>
                  </a:lnTo>
                  <a:lnTo>
                    <a:pt x="49" y="5"/>
                  </a:lnTo>
                  <a:lnTo>
                    <a:pt x="50" y="4"/>
                  </a:lnTo>
                  <a:lnTo>
                    <a:pt x="50" y="3"/>
                  </a:lnTo>
                  <a:lnTo>
                    <a:pt x="49" y="3"/>
                  </a:lnTo>
                  <a:lnTo>
                    <a:pt x="48" y="3"/>
                  </a:lnTo>
                  <a:lnTo>
                    <a:pt x="47" y="2"/>
                  </a:lnTo>
                  <a:lnTo>
                    <a:pt x="46" y="1"/>
                  </a:lnTo>
                  <a:lnTo>
                    <a:pt x="46" y="0"/>
                  </a:lnTo>
                  <a:lnTo>
                    <a:pt x="39" y="7"/>
                  </a:lnTo>
                  <a:lnTo>
                    <a:pt x="37" y="8"/>
                  </a:lnTo>
                  <a:lnTo>
                    <a:pt x="36" y="9"/>
                  </a:lnTo>
                  <a:lnTo>
                    <a:pt x="35" y="10"/>
                  </a:lnTo>
                  <a:lnTo>
                    <a:pt x="34" y="11"/>
                  </a:lnTo>
                  <a:lnTo>
                    <a:pt x="32" y="11"/>
                  </a:lnTo>
                  <a:lnTo>
                    <a:pt x="31" y="11"/>
                  </a:lnTo>
                  <a:lnTo>
                    <a:pt x="31" y="10"/>
                  </a:lnTo>
                  <a:lnTo>
                    <a:pt x="30" y="9"/>
                  </a:lnTo>
                  <a:lnTo>
                    <a:pt x="29" y="9"/>
                  </a:lnTo>
                  <a:lnTo>
                    <a:pt x="27" y="12"/>
                  </a:lnTo>
                  <a:lnTo>
                    <a:pt x="25" y="11"/>
                  </a:lnTo>
                  <a:lnTo>
                    <a:pt x="22" y="11"/>
                  </a:lnTo>
                  <a:lnTo>
                    <a:pt x="21" y="12"/>
                  </a:lnTo>
                  <a:lnTo>
                    <a:pt x="18" y="14"/>
                  </a:lnTo>
                  <a:lnTo>
                    <a:pt x="17" y="15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5" y="20"/>
                  </a:lnTo>
                  <a:lnTo>
                    <a:pt x="15" y="24"/>
                  </a:lnTo>
                  <a:lnTo>
                    <a:pt x="15" y="28"/>
                  </a:lnTo>
                  <a:lnTo>
                    <a:pt x="14" y="29"/>
                  </a:lnTo>
                  <a:lnTo>
                    <a:pt x="13" y="30"/>
                  </a:lnTo>
                  <a:lnTo>
                    <a:pt x="10" y="33"/>
                  </a:lnTo>
                  <a:lnTo>
                    <a:pt x="12" y="37"/>
                  </a:lnTo>
                  <a:lnTo>
                    <a:pt x="13" y="37"/>
                  </a:lnTo>
                  <a:lnTo>
                    <a:pt x="14" y="38"/>
                  </a:lnTo>
                  <a:lnTo>
                    <a:pt x="17" y="38"/>
                  </a:lnTo>
                  <a:lnTo>
                    <a:pt x="19" y="39"/>
                  </a:lnTo>
                  <a:lnTo>
                    <a:pt x="20" y="41"/>
                  </a:lnTo>
                  <a:lnTo>
                    <a:pt x="20" y="42"/>
                  </a:lnTo>
                  <a:lnTo>
                    <a:pt x="18" y="44"/>
                  </a:lnTo>
                  <a:lnTo>
                    <a:pt x="15" y="47"/>
                  </a:lnTo>
                  <a:lnTo>
                    <a:pt x="14" y="49"/>
                  </a:lnTo>
                  <a:lnTo>
                    <a:pt x="13" y="54"/>
                  </a:lnTo>
                  <a:lnTo>
                    <a:pt x="12" y="56"/>
                  </a:lnTo>
                  <a:lnTo>
                    <a:pt x="11" y="57"/>
                  </a:lnTo>
                  <a:lnTo>
                    <a:pt x="10" y="57"/>
                  </a:lnTo>
                  <a:lnTo>
                    <a:pt x="9" y="56"/>
                  </a:lnTo>
                  <a:lnTo>
                    <a:pt x="9" y="55"/>
                  </a:lnTo>
                  <a:lnTo>
                    <a:pt x="8" y="53"/>
                  </a:lnTo>
                  <a:lnTo>
                    <a:pt x="7" y="53"/>
                  </a:lnTo>
                  <a:lnTo>
                    <a:pt x="6" y="52"/>
                  </a:lnTo>
                  <a:lnTo>
                    <a:pt x="4" y="52"/>
                  </a:lnTo>
                  <a:lnTo>
                    <a:pt x="3" y="52"/>
                  </a:lnTo>
                  <a:lnTo>
                    <a:pt x="1" y="53"/>
                  </a:lnTo>
                  <a:lnTo>
                    <a:pt x="0" y="53"/>
                  </a:lnTo>
                  <a:lnTo>
                    <a:pt x="0" y="54"/>
                  </a:lnTo>
                  <a:lnTo>
                    <a:pt x="1" y="55"/>
                  </a:lnTo>
                  <a:lnTo>
                    <a:pt x="2" y="57"/>
                  </a:lnTo>
                  <a:lnTo>
                    <a:pt x="3" y="59"/>
                  </a:lnTo>
                  <a:lnTo>
                    <a:pt x="4" y="61"/>
                  </a:lnTo>
                  <a:lnTo>
                    <a:pt x="4" y="62"/>
                  </a:lnTo>
                  <a:lnTo>
                    <a:pt x="4" y="63"/>
                  </a:lnTo>
                  <a:lnTo>
                    <a:pt x="1" y="65"/>
                  </a:lnTo>
                  <a:lnTo>
                    <a:pt x="0" y="66"/>
                  </a:lnTo>
                  <a:lnTo>
                    <a:pt x="0" y="67"/>
                  </a:lnTo>
                  <a:lnTo>
                    <a:pt x="1" y="68"/>
                  </a:lnTo>
                  <a:lnTo>
                    <a:pt x="3" y="69"/>
                  </a:lnTo>
                  <a:lnTo>
                    <a:pt x="5" y="69"/>
                  </a:lnTo>
                  <a:lnTo>
                    <a:pt x="6" y="69"/>
                  </a:lnTo>
                  <a:lnTo>
                    <a:pt x="8" y="71"/>
                  </a:lnTo>
                  <a:lnTo>
                    <a:pt x="9" y="71"/>
                  </a:lnTo>
                  <a:lnTo>
                    <a:pt x="11" y="71"/>
                  </a:lnTo>
                  <a:lnTo>
                    <a:pt x="12" y="72"/>
                  </a:lnTo>
                  <a:lnTo>
                    <a:pt x="13" y="73"/>
                  </a:lnTo>
                  <a:lnTo>
                    <a:pt x="15" y="75"/>
                  </a:lnTo>
                  <a:lnTo>
                    <a:pt x="16" y="76"/>
                  </a:lnTo>
                  <a:lnTo>
                    <a:pt x="16" y="78"/>
                  </a:lnTo>
                  <a:lnTo>
                    <a:pt x="16" y="79"/>
                  </a:lnTo>
                  <a:lnTo>
                    <a:pt x="16" y="86"/>
                  </a:lnTo>
                  <a:lnTo>
                    <a:pt x="17" y="86"/>
                  </a:lnTo>
                  <a:lnTo>
                    <a:pt x="23" y="88"/>
                  </a:lnTo>
                  <a:lnTo>
                    <a:pt x="23" y="89"/>
                  </a:lnTo>
                  <a:lnTo>
                    <a:pt x="24" y="90"/>
                  </a:lnTo>
                  <a:lnTo>
                    <a:pt x="25" y="91"/>
                  </a:lnTo>
                  <a:lnTo>
                    <a:pt x="25" y="94"/>
                  </a:lnTo>
                  <a:lnTo>
                    <a:pt x="25" y="95"/>
                  </a:lnTo>
                  <a:lnTo>
                    <a:pt x="25" y="97"/>
                  </a:lnTo>
                  <a:lnTo>
                    <a:pt x="25" y="101"/>
                  </a:lnTo>
                  <a:lnTo>
                    <a:pt x="26" y="102"/>
                  </a:lnTo>
                  <a:lnTo>
                    <a:pt x="27" y="102"/>
                  </a:lnTo>
                  <a:lnTo>
                    <a:pt x="28" y="101"/>
                  </a:lnTo>
                  <a:lnTo>
                    <a:pt x="31" y="97"/>
                  </a:lnTo>
                  <a:lnTo>
                    <a:pt x="32" y="96"/>
                  </a:lnTo>
                  <a:lnTo>
                    <a:pt x="33" y="95"/>
                  </a:lnTo>
                  <a:lnTo>
                    <a:pt x="34" y="95"/>
                  </a:lnTo>
                  <a:lnTo>
                    <a:pt x="35" y="95"/>
                  </a:lnTo>
                  <a:lnTo>
                    <a:pt x="35" y="96"/>
                  </a:lnTo>
                  <a:lnTo>
                    <a:pt x="36" y="98"/>
                  </a:lnTo>
                  <a:lnTo>
                    <a:pt x="36" y="99"/>
                  </a:lnTo>
                  <a:lnTo>
                    <a:pt x="37" y="100"/>
                  </a:lnTo>
                  <a:lnTo>
                    <a:pt x="39" y="101"/>
                  </a:lnTo>
                  <a:lnTo>
                    <a:pt x="41" y="102"/>
                  </a:lnTo>
                  <a:lnTo>
                    <a:pt x="44" y="102"/>
                  </a:lnTo>
                  <a:lnTo>
                    <a:pt x="48" y="102"/>
                  </a:lnTo>
                  <a:lnTo>
                    <a:pt x="50" y="101"/>
                  </a:lnTo>
                  <a:lnTo>
                    <a:pt x="60" y="101"/>
                  </a:lnTo>
                  <a:lnTo>
                    <a:pt x="59" y="101"/>
                  </a:lnTo>
                  <a:lnTo>
                    <a:pt x="59" y="100"/>
                  </a:lnTo>
                  <a:lnTo>
                    <a:pt x="62" y="97"/>
                  </a:lnTo>
                  <a:lnTo>
                    <a:pt x="62" y="96"/>
                  </a:lnTo>
                  <a:lnTo>
                    <a:pt x="65" y="94"/>
                  </a:lnTo>
                  <a:lnTo>
                    <a:pt x="66" y="93"/>
                  </a:lnTo>
                  <a:lnTo>
                    <a:pt x="67" y="93"/>
                  </a:lnTo>
                  <a:lnTo>
                    <a:pt x="70" y="92"/>
                  </a:lnTo>
                  <a:lnTo>
                    <a:pt x="71" y="92"/>
                  </a:lnTo>
                  <a:lnTo>
                    <a:pt x="75" y="92"/>
                  </a:lnTo>
                  <a:lnTo>
                    <a:pt x="75" y="91"/>
                  </a:lnTo>
                  <a:lnTo>
                    <a:pt x="76" y="91"/>
                  </a:lnTo>
                  <a:lnTo>
                    <a:pt x="76" y="89"/>
                  </a:lnTo>
                  <a:lnTo>
                    <a:pt x="76" y="88"/>
                  </a:lnTo>
                  <a:lnTo>
                    <a:pt x="76" y="86"/>
                  </a:lnTo>
                  <a:lnTo>
                    <a:pt x="76" y="85"/>
                  </a:lnTo>
                  <a:lnTo>
                    <a:pt x="77" y="84"/>
                  </a:lnTo>
                  <a:lnTo>
                    <a:pt x="75" y="82"/>
                  </a:lnTo>
                  <a:lnTo>
                    <a:pt x="74" y="82"/>
                  </a:lnTo>
                  <a:lnTo>
                    <a:pt x="73" y="81"/>
                  </a:lnTo>
                  <a:lnTo>
                    <a:pt x="72" y="80"/>
                  </a:lnTo>
                  <a:lnTo>
                    <a:pt x="71" y="81"/>
                  </a:lnTo>
                  <a:lnTo>
                    <a:pt x="70" y="81"/>
                  </a:lnTo>
                  <a:lnTo>
                    <a:pt x="69" y="81"/>
                  </a:lnTo>
                  <a:lnTo>
                    <a:pt x="69" y="78"/>
                  </a:lnTo>
                  <a:lnTo>
                    <a:pt x="71" y="77"/>
                  </a:lnTo>
                  <a:lnTo>
                    <a:pt x="70" y="77"/>
                  </a:lnTo>
                  <a:lnTo>
                    <a:pt x="69" y="76"/>
                  </a:lnTo>
                  <a:lnTo>
                    <a:pt x="67" y="76"/>
                  </a:lnTo>
                  <a:lnTo>
                    <a:pt x="66" y="75"/>
                  </a:lnTo>
                  <a:lnTo>
                    <a:pt x="65" y="77"/>
                  </a:lnTo>
                  <a:lnTo>
                    <a:pt x="63" y="77"/>
                  </a:lnTo>
                  <a:lnTo>
                    <a:pt x="62" y="76"/>
                  </a:lnTo>
                  <a:lnTo>
                    <a:pt x="62" y="74"/>
                  </a:lnTo>
                  <a:lnTo>
                    <a:pt x="61" y="74"/>
                  </a:lnTo>
                  <a:lnTo>
                    <a:pt x="60" y="73"/>
                  </a:lnTo>
                  <a:lnTo>
                    <a:pt x="60" y="71"/>
                  </a:lnTo>
                  <a:lnTo>
                    <a:pt x="59" y="71"/>
                  </a:lnTo>
                  <a:lnTo>
                    <a:pt x="58" y="71"/>
                  </a:lnTo>
                  <a:lnTo>
                    <a:pt x="57" y="72"/>
                  </a:lnTo>
                  <a:lnTo>
                    <a:pt x="57" y="73"/>
                  </a:lnTo>
                  <a:lnTo>
                    <a:pt x="56" y="73"/>
                  </a:lnTo>
                  <a:lnTo>
                    <a:pt x="54" y="73"/>
                  </a:lnTo>
                  <a:lnTo>
                    <a:pt x="53" y="72"/>
                  </a:lnTo>
                  <a:lnTo>
                    <a:pt x="52" y="74"/>
                  </a:lnTo>
                  <a:lnTo>
                    <a:pt x="52" y="75"/>
                  </a:lnTo>
                  <a:lnTo>
                    <a:pt x="50" y="75"/>
                  </a:lnTo>
                  <a:lnTo>
                    <a:pt x="49" y="74"/>
                  </a:lnTo>
                  <a:lnTo>
                    <a:pt x="48" y="72"/>
                  </a:lnTo>
                  <a:lnTo>
                    <a:pt x="48" y="71"/>
                  </a:lnTo>
                  <a:lnTo>
                    <a:pt x="47" y="71"/>
                  </a:lnTo>
                  <a:lnTo>
                    <a:pt x="46" y="70"/>
                  </a:lnTo>
                  <a:lnTo>
                    <a:pt x="46" y="69"/>
                  </a:lnTo>
                  <a:lnTo>
                    <a:pt x="47" y="69"/>
                  </a:lnTo>
                  <a:lnTo>
                    <a:pt x="49" y="68"/>
                  </a:lnTo>
                  <a:lnTo>
                    <a:pt x="49" y="67"/>
                  </a:lnTo>
                  <a:lnTo>
                    <a:pt x="48" y="67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70" name="Freeform 1059"/>
            <p:cNvSpPr>
              <a:spLocks/>
            </p:cNvSpPr>
            <p:nvPr/>
          </p:nvSpPr>
          <p:spPr bwMode="auto">
            <a:xfrm>
              <a:off x="7714969" y="3773566"/>
              <a:ext cx="272962" cy="303780"/>
            </a:xfrm>
            <a:custGeom>
              <a:avLst/>
              <a:gdLst>
                <a:gd name="T0" fmla="*/ 2147483646 w 62"/>
                <a:gd name="T1" fmla="*/ 2147483646 h 69"/>
                <a:gd name="T2" fmla="*/ 2147483646 w 62"/>
                <a:gd name="T3" fmla="*/ 2147483646 h 69"/>
                <a:gd name="T4" fmla="*/ 2147483646 w 62"/>
                <a:gd name="T5" fmla="*/ 2147483646 h 69"/>
                <a:gd name="T6" fmla="*/ 2147483646 w 62"/>
                <a:gd name="T7" fmla="*/ 2147483646 h 69"/>
                <a:gd name="T8" fmla="*/ 2147483646 w 62"/>
                <a:gd name="T9" fmla="*/ 2147483646 h 69"/>
                <a:gd name="T10" fmla="*/ 2147483646 w 62"/>
                <a:gd name="T11" fmla="*/ 2147483646 h 69"/>
                <a:gd name="T12" fmla="*/ 2147483646 w 62"/>
                <a:gd name="T13" fmla="*/ 2147483646 h 69"/>
                <a:gd name="T14" fmla="*/ 2147483646 w 62"/>
                <a:gd name="T15" fmla="*/ 2147483646 h 69"/>
                <a:gd name="T16" fmla="*/ 2147483646 w 62"/>
                <a:gd name="T17" fmla="*/ 2147483646 h 69"/>
                <a:gd name="T18" fmla="*/ 2147483646 w 62"/>
                <a:gd name="T19" fmla="*/ 2147483646 h 69"/>
                <a:gd name="T20" fmla="*/ 2147483646 w 62"/>
                <a:gd name="T21" fmla="*/ 2147483646 h 69"/>
                <a:gd name="T22" fmla="*/ 2147483646 w 62"/>
                <a:gd name="T23" fmla="*/ 2147483646 h 69"/>
                <a:gd name="T24" fmla="*/ 2147483646 w 62"/>
                <a:gd name="T25" fmla="*/ 2147483646 h 69"/>
                <a:gd name="T26" fmla="*/ 2147483646 w 62"/>
                <a:gd name="T27" fmla="*/ 2147483646 h 69"/>
                <a:gd name="T28" fmla="*/ 2147483646 w 62"/>
                <a:gd name="T29" fmla="*/ 2147483646 h 69"/>
                <a:gd name="T30" fmla="*/ 2147483646 w 62"/>
                <a:gd name="T31" fmla="*/ 2147483646 h 69"/>
                <a:gd name="T32" fmla="*/ 2147483646 w 62"/>
                <a:gd name="T33" fmla="*/ 2147483646 h 69"/>
                <a:gd name="T34" fmla="*/ 2147483646 w 62"/>
                <a:gd name="T35" fmla="*/ 2147483646 h 69"/>
                <a:gd name="T36" fmla="*/ 2147483646 w 62"/>
                <a:gd name="T37" fmla="*/ 2147483646 h 69"/>
                <a:gd name="T38" fmla="*/ 2147483646 w 62"/>
                <a:gd name="T39" fmla="*/ 0 h 69"/>
                <a:gd name="T40" fmla="*/ 2147483646 w 62"/>
                <a:gd name="T41" fmla="*/ 2147483646 h 69"/>
                <a:gd name="T42" fmla="*/ 2147483646 w 62"/>
                <a:gd name="T43" fmla="*/ 2147483646 h 69"/>
                <a:gd name="T44" fmla="*/ 2147483646 w 62"/>
                <a:gd name="T45" fmla="*/ 2147483646 h 69"/>
                <a:gd name="T46" fmla="*/ 2147483646 w 62"/>
                <a:gd name="T47" fmla="*/ 2147483646 h 69"/>
                <a:gd name="T48" fmla="*/ 2147483646 w 62"/>
                <a:gd name="T49" fmla="*/ 2147483646 h 69"/>
                <a:gd name="T50" fmla="*/ 2147483646 w 62"/>
                <a:gd name="T51" fmla="*/ 2147483646 h 69"/>
                <a:gd name="T52" fmla="*/ 2147483646 w 62"/>
                <a:gd name="T53" fmla="*/ 2147483646 h 69"/>
                <a:gd name="T54" fmla="*/ 2147483646 w 62"/>
                <a:gd name="T55" fmla="*/ 2147483646 h 69"/>
                <a:gd name="T56" fmla="*/ 2147483646 w 62"/>
                <a:gd name="T57" fmla="*/ 2147483646 h 69"/>
                <a:gd name="T58" fmla="*/ 2147483646 w 62"/>
                <a:gd name="T59" fmla="*/ 2147483646 h 69"/>
                <a:gd name="T60" fmla="*/ 2147483646 w 62"/>
                <a:gd name="T61" fmla="*/ 2147483646 h 69"/>
                <a:gd name="T62" fmla="*/ 2147483646 w 62"/>
                <a:gd name="T63" fmla="*/ 2147483646 h 69"/>
                <a:gd name="T64" fmla="*/ 2147483646 w 62"/>
                <a:gd name="T65" fmla="*/ 2147483646 h 69"/>
                <a:gd name="T66" fmla="*/ 0 w 62"/>
                <a:gd name="T67" fmla="*/ 2147483646 h 69"/>
                <a:gd name="T68" fmla="*/ 0 w 62"/>
                <a:gd name="T69" fmla="*/ 2147483646 h 69"/>
                <a:gd name="T70" fmla="*/ 2147483646 w 62"/>
                <a:gd name="T71" fmla="*/ 2147483646 h 69"/>
                <a:gd name="T72" fmla="*/ 2147483646 w 62"/>
                <a:gd name="T73" fmla="*/ 2147483646 h 69"/>
                <a:gd name="T74" fmla="*/ 2147483646 w 62"/>
                <a:gd name="T75" fmla="*/ 2147483646 h 69"/>
                <a:gd name="T76" fmla="*/ 2147483646 w 62"/>
                <a:gd name="T77" fmla="*/ 2147483646 h 69"/>
                <a:gd name="T78" fmla="*/ 2147483646 w 62"/>
                <a:gd name="T79" fmla="*/ 2147483646 h 69"/>
                <a:gd name="T80" fmla="*/ 2147483646 w 62"/>
                <a:gd name="T81" fmla="*/ 2147483646 h 69"/>
                <a:gd name="T82" fmla="*/ 2147483646 w 62"/>
                <a:gd name="T83" fmla="*/ 2147483646 h 69"/>
                <a:gd name="T84" fmla="*/ 2147483646 w 62"/>
                <a:gd name="T85" fmla="*/ 2147483646 h 69"/>
                <a:gd name="T86" fmla="*/ 2147483646 w 62"/>
                <a:gd name="T87" fmla="*/ 2147483646 h 69"/>
                <a:gd name="T88" fmla="*/ 2147483646 w 62"/>
                <a:gd name="T89" fmla="*/ 2147483646 h 69"/>
                <a:gd name="T90" fmla="*/ 2147483646 w 62"/>
                <a:gd name="T91" fmla="*/ 2147483646 h 69"/>
                <a:gd name="T92" fmla="*/ 2147483646 w 62"/>
                <a:gd name="T93" fmla="*/ 2147483646 h 69"/>
                <a:gd name="T94" fmla="*/ 2147483646 w 62"/>
                <a:gd name="T95" fmla="*/ 2147483646 h 69"/>
                <a:gd name="T96" fmla="*/ 2147483646 w 62"/>
                <a:gd name="T97" fmla="*/ 2147483646 h 69"/>
                <a:gd name="T98" fmla="*/ 2147483646 w 62"/>
                <a:gd name="T99" fmla="*/ 2147483646 h 69"/>
                <a:gd name="T100" fmla="*/ 2147483646 w 62"/>
                <a:gd name="T101" fmla="*/ 2147483646 h 69"/>
                <a:gd name="T102" fmla="*/ 2147483646 w 62"/>
                <a:gd name="T103" fmla="*/ 2147483646 h 69"/>
                <a:gd name="T104" fmla="*/ 2147483646 w 62"/>
                <a:gd name="T105" fmla="*/ 2147483646 h 69"/>
                <a:gd name="T106" fmla="*/ 2147483646 w 62"/>
                <a:gd name="T107" fmla="*/ 2147483646 h 6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62" h="69">
                  <a:moveTo>
                    <a:pt x="37" y="54"/>
                  </a:moveTo>
                  <a:lnTo>
                    <a:pt x="36" y="53"/>
                  </a:lnTo>
                  <a:lnTo>
                    <a:pt x="36" y="52"/>
                  </a:lnTo>
                  <a:lnTo>
                    <a:pt x="36" y="51"/>
                  </a:lnTo>
                  <a:lnTo>
                    <a:pt x="37" y="47"/>
                  </a:lnTo>
                  <a:lnTo>
                    <a:pt x="38" y="46"/>
                  </a:lnTo>
                  <a:lnTo>
                    <a:pt x="38" y="45"/>
                  </a:lnTo>
                  <a:lnTo>
                    <a:pt x="39" y="44"/>
                  </a:lnTo>
                  <a:lnTo>
                    <a:pt x="42" y="39"/>
                  </a:lnTo>
                  <a:lnTo>
                    <a:pt x="43" y="37"/>
                  </a:lnTo>
                  <a:lnTo>
                    <a:pt x="45" y="36"/>
                  </a:lnTo>
                  <a:lnTo>
                    <a:pt x="47" y="35"/>
                  </a:lnTo>
                  <a:lnTo>
                    <a:pt x="48" y="32"/>
                  </a:lnTo>
                  <a:lnTo>
                    <a:pt x="52" y="31"/>
                  </a:lnTo>
                  <a:lnTo>
                    <a:pt x="53" y="31"/>
                  </a:lnTo>
                  <a:lnTo>
                    <a:pt x="54" y="30"/>
                  </a:lnTo>
                  <a:lnTo>
                    <a:pt x="55" y="28"/>
                  </a:lnTo>
                  <a:lnTo>
                    <a:pt x="56" y="27"/>
                  </a:lnTo>
                  <a:lnTo>
                    <a:pt x="57" y="25"/>
                  </a:lnTo>
                  <a:lnTo>
                    <a:pt x="57" y="24"/>
                  </a:lnTo>
                  <a:lnTo>
                    <a:pt x="56" y="22"/>
                  </a:lnTo>
                  <a:lnTo>
                    <a:pt x="57" y="21"/>
                  </a:lnTo>
                  <a:lnTo>
                    <a:pt x="59" y="19"/>
                  </a:lnTo>
                  <a:lnTo>
                    <a:pt x="60" y="17"/>
                  </a:lnTo>
                  <a:lnTo>
                    <a:pt x="60" y="13"/>
                  </a:lnTo>
                  <a:lnTo>
                    <a:pt x="60" y="12"/>
                  </a:lnTo>
                  <a:lnTo>
                    <a:pt x="60" y="9"/>
                  </a:lnTo>
                  <a:lnTo>
                    <a:pt x="61" y="7"/>
                  </a:lnTo>
                  <a:lnTo>
                    <a:pt x="62" y="6"/>
                  </a:lnTo>
                  <a:lnTo>
                    <a:pt x="56" y="4"/>
                  </a:lnTo>
                  <a:lnTo>
                    <a:pt x="55" y="4"/>
                  </a:lnTo>
                  <a:lnTo>
                    <a:pt x="54" y="4"/>
                  </a:lnTo>
                  <a:lnTo>
                    <a:pt x="52" y="3"/>
                  </a:lnTo>
                  <a:lnTo>
                    <a:pt x="51" y="3"/>
                  </a:lnTo>
                  <a:lnTo>
                    <a:pt x="50" y="1"/>
                  </a:lnTo>
                  <a:lnTo>
                    <a:pt x="48" y="1"/>
                  </a:lnTo>
                  <a:lnTo>
                    <a:pt x="46" y="0"/>
                  </a:lnTo>
                  <a:lnTo>
                    <a:pt x="45" y="1"/>
                  </a:lnTo>
                  <a:lnTo>
                    <a:pt x="44" y="3"/>
                  </a:lnTo>
                  <a:lnTo>
                    <a:pt x="44" y="6"/>
                  </a:lnTo>
                  <a:lnTo>
                    <a:pt x="43" y="7"/>
                  </a:lnTo>
                  <a:lnTo>
                    <a:pt x="42" y="6"/>
                  </a:lnTo>
                  <a:lnTo>
                    <a:pt x="42" y="5"/>
                  </a:lnTo>
                  <a:lnTo>
                    <a:pt x="41" y="4"/>
                  </a:lnTo>
                  <a:lnTo>
                    <a:pt x="40" y="3"/>
                  </a:lnTo>
                  <a:lnTo>
                    <a:pt x="39" y="3"/>
                  </a:lnTo>
                  <a:lnTo>
                    <a:pt x="38" y="4"/>
                  </a:lnTo>
                  <a:lnTo>
                    <a:pt x="37" y="4"/>
                  </a:lnTo>
                  <a:lnTo>
                    <a:pt x="36" y="4"/>
                  </a:lnTo>
                  <a:lnTo>
                    <a:pt x="36" y="3"/>
                  </a:lnTo>
                  <a:lnTo>
                    <a:pt x="36" y="2"/>
                  </a:lnTo>
                  <a:lnTo>
                    <a:pt x="36" y="1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1" y="0"/>
                  </a:lnTo>
                  <a:lnTo>
                    <a:pt x="30" y="0"/>
                  </a:lnTo>
                  <a:lnTo>
                    <a:pt x="29" y="1"/>
                  </a:lnTo>
                  <a:lnTo>
                    <a:pt x="28" y="2"/>
                  </a:lnTo>
                  <a:lnTo>
                    <a:pt x="27" y="4"/>
                  </a:lnTo>
                  <a:lnTo>
                    <a:pt x="27" y="5"/>
                  </a:lnTo>
                  <a:lnTo>
                    <a:pt x="27" y="7"/>
                  </a:lnTo>
                  <a:lnTo>
                    <a:pt x="26" y="8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3" y="7"/>
                  </a:lnTo>
                  <a:lnTo>
                    <a:pt x="21" y="8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5" y="9"/>
                  </a:lnTo>
                  <a:lnTo>
                    <a:pt x="15" y="11"/>
                  </a:lnTo>
                  <a:lnTo>
                    <a:pt x="15" y="12"/>
                  </a:lnTo>
                  <a:lnTo>
                    <a:pt x="15" y="13"/>
                  </a:lnTo>
                  <a:lnTo>
                    <a:pt x="14" y="14"/>
                  </a:lnTo>
                  <a:lnTo>
                    <a:pt x="14" y="16"/>
                  </a:lnTo>
                  <a:lnTo>
                    <a:pt x="13" y="21"/>
                  </a:lnTo>
                  <a:lnTo>
                    <a:pt x="11" y="24"/>
                  </a:lnTo>
                  <a:lnTo>
                    <a:pt x="8" y="26"/>
                  </a:lnTo>
                  <a:lnTo>
                    <a:pt x="6" y="27"/>
                  </a:lnTo>
                  <a:lnTo>
                    <a:pt x="8" y="28"/>
                  </a:lnTo>
                  <a:lnTo>
                    <a:pt x="11" y="30"/>
                  </a:lnTo>
                  <a:lnTo>
                    <a:pt x="12" y="31"/>
                  </a:lnTo>
                  <a:lnTo>
                    <a:pt x="12" y="32"/>
                  </a:lnTo>
                  <a:lnTo>
                    <a:pt x="12" y="34"/>
                  </a:lnTo>
                  <a:lnTo>
                    <a:pt x="11" y="35"/>
                  </a:lnTo>
                  <a:lnTo>
                    <a:pt x="8" y="35"/>
                  </a:lnTo>
                  <a:lnTo>
                    <a:pt x="7" y="36"/>
                  </a:lnTo>
                  <a:lnTo>
                    <a:pt x="6" y="37"/>
                  </a:lnTo>
                  <a:lnTo>
                    <a:pt x="5" y="41"/>
                  </a:lnTo>
                  <a:lnTo>
                    <a:pt x="3" y="45"/>
                  </a:lnTo>
                  <a:lnTo>
                    <a:pt x="3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0" y="50"/>
                  </a:lnTo>
                  <a:lnTo>
                    <a:pt x="0" y="51"/>
                  </a:lnTo>
                  <a:lnTo>
                    <a:pt x="1" y="52"/>
                  </a:lnTo>
                  <a:lnTo>
                    <a:pt x="2" y="52"/>
                  </a:lnTo>
                  <a:lnTo>
                    <a:pt x="3" y="52"/>
                  </a:lnTo>
                  <a:lnTo>
                    <a:pt x="6" y="51"/>
                  </a:lnTo>
                  <a:lnTo>
                    <a:pt x="7" y="51"/>
                  </a:lnTo>
                  <a:lnTo>
                    <a:pt x="8" y="51"/>
                  </a:lnTo>
                  <a:lnTo>
                    <a:pt x="10" y="52"/>
                  </a:lnTo>
                  <a:lnTo>
                    <a:pt x="11" y="52"/>
                  </a:lnTo>
                  <a:lnTo>
                    <a:pt x="13" y="51"/>
                  </a:lnTo>
                  <a:lnTo>
                    <a:pt x="14" y="52"/>
                  </a:lnTo>
                  <a:lnTo>
                    <a:pt x="14" y="53"/>
                  </a:lnTo>
                  <a:lnTo>
                    <a:pt x="14" y="54"/>
                  </a:lnTo>
                  <a:lnTo>
                    <a:pt x="14" y="55"/>
                  </a:lnTo>
                  <a:lnTo>
                    <a:pt x="13" y="55"/>
                  </a:lnTo>
                  <a:lnTo>
                    <a:pt x="13" y="56"/>
                  </a:lnTo>
                  <a:lnTo>
                    <a:pt x="14" y="57"/>
                  </a:lnTo>
                  <a:lnTo>
                    <a:pt x="15" y="57"/>
                  </a:lnTo>
                  <a:lnTo>
                    <a:pt x="16" y="58"/>
                  </a:lnTo>
                  <a:lnTo>
                    <a:pt x="17" y="58"/>
                  </a:lnTo>
                  <a:lnTo>
                    <a:pt x="18" y="58"/>
                  </a:lnTo>
                  <a:lnTo>
                    <a:pt x="19" y="58"/>
                  </a:lnTo>
                  <a:lnTo>
                    <a:pt x="19" y="59"/>
                  </a:lnTo>
                  <a:lnTo>
                    <a:pt x="20" y="60"/>
                  </a:lnTo>
                  <a:lnTo>
                    <a:pt x="21" y="60"/>
                  </a:lnTo>
                  <a:lnTo>
                    <a:pt x="22" y="60"/>
                  </a:lnTo>
                  <a:lnTo>
                    <a:pt x="23" y="61"/>
                  </a:lnTo>
                  <a:lnTo>
                    <a:pt x="23" y="62"/>
                  </a:lnTo>
                  <a:lnTo>
                    <a:pt x="23" y="64"/>
                  </a:lnTo>
                  <a:lnTo>
                    <a:pt x="23" y="65"/>
                  </a:lnTo>
                  <a:lnTo>
                    <a:pt x="23" y="69"/>
                  </a:lnTo>
                  <a:lnTo>
                    <a:pt x="24" y="69"/>
                  </a:lnTo>
                  <a:lnTo>
                    <a:pt x="25" y="69"/>
                  </a:lnTo>
                  <a:lnTo>
                    <a:pt x="25" y="68"/>
                  </a:lnTo>
                  <a:lnTo>
                    <a:pt x="25" y="67"/>
                  </a:lnTo>
                  <a:lnTo>
                    <a:pt x="25" y="66"/>
                  </a:lnTo>
                  <a:lnTo>
                    <a:pt x="26" y="65"/>
                  </a:lnTo>
                  <a:lnTo>
                    <a:pt x="27" y="65"/>
                  </a:lnTo>
                  <a:lnTo>
                    <a:pt x="30" y="67"/>
                  </a:lnTo>
                  <a:lnTo>
                    <a:pt x="34" y="66"/>
                  </a:lnTo>
                  <a:lnTo>
                    <a:pt x="34" y="65"/>
                  </a:lnTo>
                  <a:lnTo>
                    <a:pt x="32" y="62"/>
                  </a:lnTo>
                  <a:lnTo>
                    <a:pt x="31" y="61"/>
                  </a:lnTo>
                  <a:lnTo>
                    <a:pt x="31" y="60"/>
                  </a:lnTo>
                  <a:lnTo>
                    <a:pt x="32" y="60"/>
                  </a:lnTo>
                  <a:lnTo>
                    <a:pt x="33" y="60"/>
                  </a:lnTo>
                  <a:lnTo>
                    <a:pt x="35" y="61"/>
                  </a:lnTo>
                  <a:lnTo>
                    <a:pt x="35" y="60"/>
                  </a:lnTo>
                  <a:lnTo>
                    <a:pt x="36" y="56"/>
                  </a:lnTo>
                  <a:lnTo>
                    <a:pt x="37" y="54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71" name="Freeform 1060"/>
            <p:cNvSpPr>
              <a:spLocks/>
            </p:cNvSpPr>
            <p:nvPr/>
          </p:nvSpPr>
          <p:spPr bwMode="auto">
            <a:xfrm>
              <a:off x="7873463" y="3799981"/>
              <a:ext cx="281767" cy="347805"/>
            </a:xfrm>
            <a:custGeom>
              <a:avLst/>
              <a:gdLst>
                <a:gd name="T0" fmla="*/ 2147483646 w 64"/>
                <a:gd name="T1" fmla="*/ 2147483646 h 79"/>
                <a:gd name="T2" fmla="*/ 2147483646 w 64"/>
                <a:gd name="T3" fmla="*/ 2147483646 h 79"/>
                <a:gd name="T4" fmla="*/ 2147483646 w 64"/>
                <a:gd name="T5" fmla="*/ 2147483646 h 79"/>
                <a:gd name="T6" fmla="*/ 2147483646 w 64"/>
                <a:gd name="T7" fmla="*/ 2147483646 h 79"/>
                <a:gd name="T8" fmla="*/ 2147483646 w 64"/>
                <a:gd name="T9" fmla="*/ 2147483646 h 79"/>
                <a:gd name="T10" fmla="*/ 2147483646 w 64"/>
                <a:gd name="T11" fmla="*/ 2147483646 h 79"/>
                <a:gd name="T12" fmla="*/ 2147483646 w 64"/>
                <a:gd name="T13" fmla="*/ 2147483646 h 79"/>
                <a:gd name="T14" fmla="*/ 2147483646 w 64"/>
                <a:gd name="T15" fmla="*/ 2147483646 h 79"/>
                <a:gd name="T16" fmla="*/ 2147483646 w 64"/>
                <a:gd name="T17" fmla="*/ 2147483646 h 79"/>
                <a:gd name="T18" fmla="*/ 2147483646 w 64"/>
                <a:gd name="T19" fmla="*/ 2147483646 h 79"/>
                <a:gd name="T20" fmla="*/ 2147483646 w 64"/>
                <a:gd name="T21" fmla="*/ 2147483646 h 79"/>
                <a:gd name="T22" fmla="*/ 2147483646 w 64"/>
                <a:gd name="T23" fmla="*/ 2147483646 h 79"/>
                <a:gd name="T24" fmla="*/ 2147483646 w 64"/>
                <a:gd name="T25" fmla="*/ 2147483646 h 79"/>
                <a:gd name="T26" fmla="*/ 2147483646 w 64"/>
                <a:gd name="T27" fmla="*/ 2147483646 h 79"/>
                <a:gd name="T28" fmla="*/ 2147483646 w 64"/>
                <a:gd name="T29" fmla="*/ 2147483646 h 79"/>
                <a:gd name="T30" fmla="*/ 2147483646 w 64"/>
                <a:gd name="T31" fmla="*/ 2147483646 h 79"/>
                <a:gd name="T32" fmla="*/ 2147483646 w 64"/>
                <a:gd name="T33" fmla="*/ 2147483646 h 79"/>
                <a:gd name="T34" fmla="*/ 2147483646 w 64"/>
                <a:gd name="T35" fmla="*/ 2147483646 h 79"/>
                <a:gd name="T36" fmla="*/ 2147483646 w 64"/>
                <a:gd name="T37" fmla="*/ 2147483646 h 79"/>
                <a:gd name="T38" fmla="*/ 2147483646 w 64"/>
                <a:gd name="T39" fmla="*/ 2147483646 h 79"/>
                <a:gd name="T40" fmla="*/ 2147483646 w 64"/>
                <a:gd name="T41" fmla="*/ 2147483646 h 79"/>
                <a:gd name="T42" fmla="*/ 2147483646 w 64"/>
                <a:gd name="T43" fmla="*/ 2147483646 h 79"/>
                <a:gd name="T44" fmla="*/ 2147483646 w 64"/>
                <a:gd name="T45" fmla="*/ 2147483646 h 79"/>
                <a:gd name="T46" fmla="*/ 2147483646 w 64"/>
                <a:gd name="T47" fmla="*/ 2147483646 h 79"/>
                <a:gd name="T48" fmla="*/ 2147483646 w 64"/>
                <a:gd name="T49" fmla="*/ 0 h 79"/>
                <a:gd name="T50" fmla="*/ 2147483646 w 64"/>
                <a:gd name="T51" fmla="*/ 2147483646 h 79"/>
                <a:gd name="T52" fmla="*/ 2147483646 w 64"/>
                <a:gd name="T53" fmla="*/ 2147483646 h 79"/>
                <a:gd name="T54" fmla="*/ 2147483646 w 64"/>
                <a:gd name="T55" fmla="*/ 2147483646 h 79"/>
                <a:gd name="T56" fmla="*/ 2147483646 w 64"/>
                <a:gd name="T57" fmla="*/ 2147483646 h 79"/>
                <a:gd name="T58" fmla="*/ 2147483646 w 64"/>
                <a:gd name="T59" fmla="*/ 2147483646 h 79"/>
                <a:gd name="T60" fmla="*/ 2147483646 w 64"/>
                <a:gd name="T61" fmla="*/ 2147483646 h 79"/>
                <a:gd name="T62" fmla="*/ 2147483646 w 64"/>
                <a:gd name="T63" fmla="*/ 2147483646 h 79"/>
                <a:gd name="T64" fmla="*/ 2147483646 w 64"/>
                <a:gd name="T65" fmla="*/ 2147483646 h 79"/>
                <a:gd name="T66" fmla="*/ 0 w 64"/>
                <a:gd name="T67" fmla="*/ 2147483646 h 79"/>
                <a:gd name="T68" fmla="*/ 2147483646 w 64"/>
                <a:gd name="T69" fmla="*/ 2147483646 h 79"/>
                <a:gd name="T70" fmla="*/ 2147483646 w 64"/>
                <a:gd name="T71" fmla="*/ 2147483646 h 79"/>
                <a:gd name="T72" fmla="*/ 2147483646 w 64"/>
                <a:gd name="T73" fmla="*/ 2147483646 h 79"/>
                <a:gd name="T74" fmla="*/ 2147483646 w 64"/>
                <a:gd name="T75" fmla="*/ 2147483646 h 79"/>
                <a:gd name="T76" fmla="*/ 2147483646 w 64"/>
                <a:gd name="T77" fmla="*/ 2147483646 h 79"/>
                <a:gd name="T78" fmla="*/ 2147483646 w 64"/>
                <a:gd name="T79" fmla="*/ 2147483646 h 79"/>
                <a:gd name="T80" fmla="*/ 2147483646 w 64"/>
                <a:gd name="T81" fmla="*/ 2147483646 h 79"/>
                <a:gd name="T82" fmla="*/ 2147483646 w 64"/>
                <a:gd name="T83" fmla="*/ 2147483646 h 79"/>
                <a:gd name="T84" fmla="*/ 2147483646 w 64"/>
                <a:gd name="T85" fmla="*/ 2147483646 h 79"/>
                <a:gd name="T86" fmla="*/ 2147483646 w 64"/>
                <a:gd name="T87" fmla="*/ 2147483646 h 79"/>
                <a:gd name="T88" fmla="*/ 2147483646 w 64"/>
                <a:gd name="T89" fmla="*/ 2147483646 h 79"/>
                <a:gd name="T90" fmla="*/ 2147483646 w 64"/>
                <a:gd name="T91" fmla="*/ 2147483646 h 79"/>
                <a:gd name="T92" fmla="*/ 2147483646 w 64"/>
                <a:gd name="T93" fmla="*/ 2147483646 h 79"/>
                <a:gd name="T94" fmla="*/ 2147483646 w 64"/>
                <a:gd name="T95" fmla="*/ 2147483646 h 79"/>
                <a:gd name="T96" fmla="*/ 2147483646 w 64"/>
                <a:gd name="T97" fmla="*/ 2147483646 h 79"/>
                <a:gd name="T98" fmla="*/ 2147483646 w 64"/>
                <a:gd name="T99" fmla="*/ 2147483646 h 79"/>
                <a:gd name="T100" fmla="*/ 2147483646 w 64"/>
                <a:gd name="T101" fmla="*/ 2147483646 h 79"/>
                <a:gd name="T102" fmla="*/ 2147483646 w 64"/>
                <a:gd name="T103" fmla="*/ 2147483646 h 79"/>
                <a:gd name="T104" fmla="*/ 2147483646 w 64"/>
                <a:gd name="T105" fmla="*/ 2147483646 h 79"/>
                <a:gd name="T106" fmla="*/ 2147483646 w 64"/>
                <a:gd name="T107" fmla="*/ 2147483646 h 79"/>
                <a:gd name="T108" fmla="*/ 2147483646 w 64"/>
                <a:gd name="T109" fmla="*/ 2147483646 h 79"/>
                <a:gd name="T110" fmla="*/ 2147483646 w 64"/>
                <a:gd name="T111" fmla="*/ 2147483646 h 79"/>
                <a:gd name="T112" fmla="*/ 2147483646 w 64"/>
                <a:gd name="T113" fmla="*/ 2147483646 h 79"/>
                <a:gd name="T114" fmla="*/ 2147483646 w 64"/>
                <a:gd name="T115" fmla="*/ 2147483646 h 79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64" h="79">
                  <a:moveTo>
                    <a:pt x="48" y="69"/>
                  </a:moveTo>
                  <a:lnTo>
                    <a:pt x="48" y="69"/>
                  </a:lnTo>
                  <a:lnTo>
                    <a:pt x="46" y="68"/>
                  </a:lnTo>
                  <a:lnTo>
                    <a:pt x="46" y="67"/>
                  </a:lnTo>
                  <a:lnTo>
                    <a:pt x="47" y="67"/>
                  </a:lnTo>
                  <a:lnTo>
                    <a:pt x="49" y="63"/>
                  </a:lnTo>
                  <a:lnTo>
                    <a:pt x="47" y="62"/>
                  </a:lnTo>
                  <a:lnTo>
                    <a:pt x="45" y="61"/>
                  </a:lnTo>
                  <a:lnTo>
                    <a:pt x="45" y="57"/>
                  </a:lnTo>
                  <a:lnTo>
                    <a:pt x="45" y="54"/>
                  </a:lnTo>
                  <a:lnTo>
                    <a:pt x="45" y="53"/>
                  </a:lnTo>
                  <a:lnTo>
                    <a:pt x="45" y="52"/>
                  </a:lnTo>
                  <a:lnTo>
                    <a:pt x="44" y="51"/>
                  </a:lnTo>
                  <a:lnTo>
                    <a:pt x="42" y="50"/>
                  </a:lnTo>
                  <a:lnTo>
                    <a:pt x="42" y="49"/>
                  </a:lnTo>
                  <a:lnTo>
                    <a:pt x="45" y="48"/>
                  </a:lnTo>
                  <a:lnTo>
                    <a:pt x="46" y="48"/>
                  </a:lnTo>
                  <a:lnTo>
                    <a:pt x="47" y="44"/>
                  </a:lnTo>
                  <a:lnTo>
                    <a:pt x="49" y="42"/>
                  </a:lnTo>
                  <a:lnTo>
                    <a:pt x="49" y="41"/>
                  </a:lnTo>
                  <a:lnTo>
                    <a:pt x="49" y="38"/>
                  </a:lnTo>
                  <a:lnTo>
                    <a:pt x="51" y="36"/>
                  </a:lnTo>
                  <a:lnTo>
                    <a:pt x="52" y="35"/>
                  </a:lnTo>
                  <a:lnTo>
                    <a:pt x="52" y="36"/>
                  </a:lnTo>
                  <a:lnTo>
                    <a:pt x="53" y="37"/>
                  </a:lnTo>
                  <a:lnTo>
                    <a:pt x="53" y="38"/>
                  </a:lnTo>
                  <a:lnTo>
                    <a:pt x="56" y="36"/>
                  </a:lnTo>
                  <a:lnTo>
                    <a:pt x="56" y="34"/>
                  </a:lnTo>
                  <a:lnTo>
                    <a:pt x="59" y="32"/>
                  </a:lnTo>
                  <a:lnTo>
                    <a:pt x="61" y="31"/>
                  </a:lnTo>
                  <a:lnTo>
                    <a:pt x="63" y="30"/>
                  </a:lnTo>
                  <a:lnTo>
                    <a:pt x="64" y="26"/>
                  </a:lnTo>
                  <a:lnTo>
                    <a:pt x="63" y="24"/>
                  </a:lnTo>
                  <a:lnTo>
                    <a:pt x="62" y="23"/>
                  </a:lnTo>
                  <a:lnTo>
                    <a:pt x="62" y="21"/>
                  </a:lnTo>
                  <a:lnTo>
                    <a:pt x="61" y="20"/>
                  </a:lnTo>
                  <a:lnTo>
                    <a:pt x="61" y="19"/>
                  </a:lnTo>
                  <a:lnTo>
                    <a:pt x="61" y="18"/>
                  </a:lnTo>
                  <a:lnTo>
                    <a:pt x="62" y="17"/>
                  </a:lnTo>
                  <a:lnTo>
                    <a:pt x="64" y="17"/>
                  </a:lnTo>
                  <a:lnTo>
                    <a:pt x="64" y="15"/>
                  </a:lnTo>
                  <a:lnTo>
                    <a:pt x="63" y="14"/>
                  </a:lnTo>
                  <a:lnTo>
                    <a:pt x="63" y="13"/>
                  </a:lnTo>
                  <a:lnTo>
                    <a:pt x="53" y="13"/>
                  </a:lnTo>
                  <a:lnTo>
                    <a:pt x="51" y="14"/>
                  </a:lnTo>
                  <a:lnTo>
                    <a:pt x="47" y="14"/>
                  </a:lnTo>
                  <a:lnTo>
                    <a:pt x="44" y="14"/>
                  </a:lnTo>
                  <a:lnTo>
                    <a:pt x="42" y="13"/>
                  </a:lnTo>
                  <a:lnTo>
                    <a:pt x="40" y="12"/>
                  </a:lnTo>
                  <a:lnTo>
                    <a:pt x="39" y="11"/>
                  </a:lnTo>
                  <a:lnTo>
                    <a:pt x="39" y="10"/>
                  </a:lnTo>
                  <a:lnTo>
                    <a:pt x="38" y="8"/>
                  </a:lnTo>
                  <a:lnTo>
                    <a:pt x="38" y="7"/>
                  </a:lnTo>
                  <a:lnTo>
                    <a:pt x="37" y="7"/>
                  </a:lnTo>
                  <a:lnTo>
                    <a:pt x="36" y="7"/>
                  </a:lnTo>
                  <a:lnTo>
                    <a:pt x="35" y="8"/>
                  </a:lnTo>
                  <a:lnTo>
                    <a:pt x="34" y="9"/>
                  </a:lnTo>
                  <a:lnTo>
                    <a:pt x="31" y="13"/>
                  </a:lnTo>
                  <a:lnTo>
                    <a:pt x="30" y="14"/>
                  </a:lnTo>
                  <a:lnTo>
                    <a:pt x="29" y="14"/>
                  </a:lnTo>
                  <a:lnTo>
                    <a:pt x="28" y="13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8" y="6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6" y="1"/>
                  </a:lnTo>
                  <a:lnTo>
                    <a:pt x="26" y="0"/>
                  </a:lnTo>
                  <a:lnTo>
                    <a:pt x="25" y="1"/>
                  </a:lnTo>
                  <a:lnTo>
                    <a:pt x="24" y="3"/>
                  </a:lnTo>
                  <a:lnTo>
                    <a:pt x="24" y="6"/>
                  </a:lnTo>
                  <a:lnTo>
                    <a:pt x="24" y="7"/>
                  </a:lnTo>
                  <a:lnTo>
                    <a:pt x="24" y="11"/>
                  </a:lnTo>
                  <a:lnTo>
                    <a:pt x="23" y="13"/>
                  </a:lnTo>
                  <a:lnTo>
                    <a:pt x="21" y="15"/>
                  </a:lnTo>
                  <a:lnTo>
                    <a:pt x="20" y="16"/>
                  </a:lnTo>
                  <a:lnTo>
                    <a:pt x="21" y="18"/>
                  </a:lnTo>
                  <a:lnTo>
                    <a:pt x="21" y="19"/>
                  </a:lnTo>
                  <a:lnTo>
                    <a:pt x="20" y="21"/>
                  </a:lnTo>
                  <a:lnTo>
                    <a:pt x="19" y="22"/>
                  </a:lnTo>
                  <a:lnTo>
                    <a:pt x="18" y="24"/>
                  </a:lnTo>
                  <a:lnTo>
                    <a:pt x="17" y="25"/>
                  </a:lnTo>
                  <a:lnTo>
                    <a:pt x="16" y="25"/>
                  </a:lnTo>
                  <a:lnTo>
                    <a:pt x="12" y="26"/>
                  </a:lnTo>
                  <a:lnTo>
                    <a:pt x="11" y="29"/>
                  </a:lnTo>
                  <a:lnTo>
                    <a:pt x="9" y="30"/>
                  </a:lnTo>
                  <a:lnTo>
                    <a:pt x="7" y="31"/>
                  </a:lnTo>
                  <a:lnTo>
                    <a:pt x="6" y="33"/>
                  </a:lnTo>
                  <a:lnTo>
                    <a:pt x="3" y="38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1"/>
                  </a:lnTo>
                  <a:lnTo>
                    <a:pt x="0" y="45"/>
                  </a:lnTo>
                  <a:lnTo>
                    <a:pt x="0" y="46"/>
                  </a:lnTo>
                  <a:lnTo>
                    <a:pt x="0" y="47"/>
                  </a:lnTo>
                  <a:lnTo>
                    <a:pt x="1" y="48"/>
                  </a:lnTo>
                  <a:lnTo>
                    <a:pt x="3" y="47"/>
                  </a:lnTo>
                  <a:lnTo>
                    <a:pt x="3" y="46"/>
                  </a:lnTo>
                  <a:lnTo>
                    <a:pt x="4" y="45"/>
                  </a:lnTo>
                  <a:lnTo>
                    <a:pt x="5" y="46"/>
                  </a:lnTo>
                  <a:lnTo>
                    <a:pt x="7" y="47"/>
                  </a:lnTo>
                  <a:lnTo>
                    <a:pt x="7" y="46"/>
                  </a:lnTo>
                  <a:lnTo>
                    <a:pt x="7" y="45"/>
                  </a:lnTo>
                  <a:lnTo>
                    <a:pt x="8" y="45"/>
                  </a:lnTo>
                  <a:lnTo>
                    <a:pt x="9" y="46"/>
                  </a:lnTo>
                  <a:lnTo>
                    <a:pt x="10" y="46"/>
                  </a:lnTo>
                  <a:lnTo>
                    <a:pt x="10" y="45"/>
                  </a:lnTo>
                  <a:lnTo>
                    <a:pt x="11" y="44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3" y="46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8"/>
                  </a:lnTo>
                  <a:lnTo>
                    <a:pt x="15" y="51"/>
                  </a:lnTo>
                  <a:lnTo>
                    <a:pt x="17" y="50"/>
                  </a:lnTo>
                  <a:lnTo>
                    <a:pt x="19" y="52"/>
                  </a:lnTo>
                  <a:lnTo>
                    <a:pt x="19" y="53"/>
                  </a:lnTo>
                  <a:lnTo>
                    <a:pt x="19" y="55"/>
                  </a:lnTo>
                  <a:lnTo>
                    <a:pt x="19" y="56"/>
                  </a:lnTo>
                  <a:lnTo>
                    <a:pt x="19" y="57"/>
                  </a:lnTo>
                  <a:lnTo>
                    <a:pt x="17" y="58"/>
                  </a:lnTo>
                  <a:lnTo>
                    <a:pt x="17" y="59"/>
                  </a:lnTo>
                  <a:lnTo>
                    <a:pt x="17" y="61"/>
                  </a:lnTo>
                  <a:lnTo>
                    <a:pt x="16" y="62"/>
                  </a:lnTo>
                  <a:lnTo>
                    <a:pt x="15" y="64"/>
                  </a:lnTo>
                  <a:lnTo>
                    <a:pt x="16" y="65"/>
                  </a:lnTo>
                  <a:lnTo>
                    <a:pt x="16" y="67"/>
                  </a:lnTo>
                  <a:lnTo>
                    <a:pt x="14" y="71"/>
                  </a:lnTo>
                  <a:lnTo>
                    <a:pt x="12" y="73"/>
                  </a:lnTo>
                  <a:lnTo>
                    <a:pt x="10" y="77"/>
                  </a:lnTo>
                  <a:lnTo>
                    <a:pt x="11" y="77"/>
                  </a:lnTo>
                  <a:lnTo>
                    <a:pt x="14" y="78"/>
                  </a:lnTo>
                  <a:lnTo>
                    <a:pt x="14" y="79"/>
                  </a:lnTo>
                  <a:lnTo>
                    <a:pt x="16" y="79"/>
                  </a:lnTo>
                  <a:lnTo>
                    <a:pt x="17" y="78"/>
                  </a:lnTo>
                  <a:lnTo>
                    <a:pt x="20" y="77"/>
                  </a:lnTo>
                  <a:lnTo>
                    <a:pt x="23" y="76"/>
                  </a:lnTo>
                  <a:lnTo>
                    <a:pt x="24" y="76"/>
                  </a:lnTo>
                  <a:lnTo>
                    <a:pt x="26" y="76"/>
                  </a:lnTo>
                  <a:lnTo>
                    <a:pt x="27" y="76"/>
                  </a:lnTo>
                  <a:lnTo>
                    <a:pt x="29" y="77"/>
                  </a:lnTo>
                  <a:lnTo>
                    <a:pt x="31" y="77"/>
                  </a:lnTo>
                  <a:lnTo>
                    <a:pt x="32" y="78"/>
                  </a:lnTo>
                  <a:lnTo>
                    <a:pt x="33" y="78"/>
                  </a:lnTo>
                  <a:lnTo>
                    <a:pt x="34" y="78"/>
                  </a:lnTo>
                  <a:lnTo>
                    <a:pt x="35" y="77"/>
                  </a:lnTo>
                  <a:lnTo>
                    <a:pt x="36" y="78"/>
                  </a:lnTo>
                  <a:lnTo>
                    <a:pt x="36" y="79"/>
                  </a:lnTo>
                  <a:lnTo>
                    <a:pt x="38" y="78"/>
                  </a:lnTo>
                  <a:lnTo>
                    <a:pt x="39" y="77"/>
                  </a:lnTo>
                  <a:lnTo>
                    <a:pt x="39" y="76"/>
                  </a:lnTo>
                  <a:lnTo>
                    <a:pt x="42" y="74"/>
                  </a:lnTo>
                  <a:lnTo>
                    <a:pt x="43" y="73"/>
                  </a:lnTo>
                  <a:lnTo>
                    <a:pt x="45" y="72"/>
                  </a:lnTo>
                  <a:lnTo>
                    <a:pt x="47" y="70"/>
                  </a:lnTo>
                  <a:lnTo>
                    <a:pt x="48" y="69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72" name="Freeform 1061"/>
            <p:cNvSpPr>
              <a:spLocks/>
            </p:cNvSpPr>
            <p:nvPr/>
          </p:nvSpPr>
          <p:spPr bwMode="auto">
            <a:xfrm>
              <a:off x="7442007" y="3817591"/>
              <a:ext cx="325793" cy="290572"/>
            </a:xfrm>
            <a:custGeom>
              <a:avLst/>
              <a:gdLst>
                <a:gd name="T0" fmla="*/ 2147483646 w 74"/>
                <a:gd name="T1" fmla="*/ 2147483646 h 66"/>
                <a:gd name="T2" fmla="*/ 2147483646 w 74"/>
                <a:gd name="T3" fmla="*/ 2147483646 h 66"/>
                <a:gd name="T4" fmla="*/ 2147483646 w 74"/>
                <a:gd name="T5" fmla="*/ 2147483646 h 66"/>
                <a:gd name="T6" fmla="*/ 2147483646 w 74"/>
                <a:gd name="T7" fmla="*/ 2147483646 h 66"/>
                <a:gd name="T8" fmla="*/ 2147483646 w 74"/>
                <a:gd name="T9" fmla="*/ 2147483646 h 66"/>
                <a:gd name="T10" fmla="*/ 2147483646 w 74"/>
                <a:gd name="T11" fmla="*/ 2147483646 h 66"/>
                <a:gd name="T12" fmla="*/ 2147483646 w 74"/>
                <a:gd name="T13" fmla="*/ 2147483646 h 66"/>
                <a:gd name="T14" fmla="*/ 2147483646 w 74"/>
                <a:gd name="T15" fmla="*/ 2147483646 h 66"/>
                <a:gd name="T16" fmla="*/ 2147483646 w 74"/>
                <a:gd name="T17" fmla="*/ 2147483646 h 66"/>
                <a:gd name="T18" fmla="*/ 2147483646 w 74"/>
                <a:gd name="T19" fmla="*/ 2147483646 h 66"/>
                <a:gd name="T20" fmla="*/ 2147483646 w 74"/>
                <a:gd name="T21" fmla="*/ 2147483646 h 66"/>
                <a:gd name="T22" fmla="*/ 2147483646 w 74"/>
                <a:gd name="T23" fmla="*/ 2147483646 h 66"/>
                <a:gd name="T24" fmla="*/ 2147483646 w 74"/>
                <a:gd name="T25" fmla="*/ 2147483646 h 66"/>
                <a:gd name="T26" fmla="*/ 2147483646 w 74"/>
                <a:gd name="T27" fmla="*/ 2147483646 h 66"/>
                <a:gd name="T28" fmla="*/ 2147483646 w 74"/>
                <a:gd name="T29" fmla="*/ 2147483646 h 66"/>
                <a:gd name="T30" fmla="*/ 2147483646 w 74"/>
                <a:gd name="T31" fmla="*/ 2147483646 h 66"/>
                <a:gd name="T32" fmla="*/ 2147483646 w 74"/>
                <a:gd name="T33" fmla="*/ 2147483646 h 66"/>
                <a:gd name="T34" fmla="*/ 2147483646 w 74"/>
                <a:gd name="T35" fmla="*/ 2147483646 h 66"/>
                <a:gd name="T36" fmla="*/ 2147483646 w 74"/>
                <a:gd name="T37" fmla="*/ 2147483646 h 66"/>
                <a:gd name="T38" fmla="*/ 2147483646 w 74"/>
                <a:gd name="T39" fmla="*/ 2147483646 h 66"/>
                <a:gd name="T40" fmla="*/ 2147483646 w 74"/>
                <a:gd name="T41" fmla="*/ 2147483646 h 66"/>
                <a:gd name="T42" fmla="*/ 2147483646 w 74"/>
                <a:gd name="T43" fmla="*/ 2147483646 h 66"/>
                <a:gd name="T44" fmla="*/ 2147483646 w 74"/>
                <a:gd name="T45" fmla="*/ 2147483646 h 66"/>
                <a:gd name="T46" fmla="*/ 2147483646 w 74"/>
                <a:gd name="T47" fmla="*/ 2147483646 h 66"/>
                <a:gd name="T48" fmla="*/ 2147483646 w 74"/>
                <a:gd name="T49" fmla="*/ 2147483646 h 66"/>
                <a:gd name="T50" fmla="*/ 2147483646 w 74"/>
                <a:gd name="T51" fmla="*/ 2147483646 h 66"/>
                <a:gd name="T52" fmla="*/ 2147483646 w 74"/>
                <a:gd name="T53" fmla="*/ 2147483646 h 66"/>
                <a:gd name="T54" fmla="*/ 2147483646 w 74"/>
                <a:gd name="T55" fmla="*/ 2147483646 h 66"/>
                <a:gd name="T56" fmla="*/ 2147483646 w 74"/>
                <a:gd name="T57" fmla="*/ 2147483646 h 66"/>
                <a:gd name="T58" fmla="*/ 2147483646 w 74"/>
                <a:gd name="T59" fmla="*/ 2147483646 h 66"/>
                <a:gd name="T60" fmla="*/ 2147483646 w 74"/>
                <a:gd name="T61" fmla="*/ 0 h 66"/>
                <a:gd name="T62" fmla="*/ 2147483646 w 74"/>
                <a:gd name="T63" fmla="*/ 2147483646 h 66"/>
                <a:gd name="T64" fmla="*/ 2147483646 w 74"/>
                <a:gd name="T65" fmla="*/ 2147483646 h 66"/>
                <a:gd name="T66" fmla="*/ 2147483646 w 74"/>
                <a:gd name="T67" fmla="*/ 2147483646 h 66"/>
                <a:gd name="T68" fmla="*/ 2147483646 w 74"/>
                <a:gd name="T69" fmla="*/ 2147483646 h 66"/>
                <a:gd name="T70" fmla="*/ 2147483646 w 74"/>
                <a:gd name="T71" fmla="*/ 2147483646 h 66"/>
                <a:gd name="T72" fmla="*/ 2147483646 w 74"/>
                <a:gd name="T73" fmla="*/ 2147483646 h 66"/>
                <a:gd name="T74" fmla="*/ 2147483646 w 74"/>
                <a:gd name="T75" fmla="*/ 2147483646 h 66"/>
                <a:gd name="T76" fmla="*/ 2147483646 w 74"/>
                <a:gd name="T77" fmla="*/ 2147483646 h 66"/>
                <a:gd name="T78" fmla="*/ 2147483646 w 74"/>
                <a:gd name="T79" fmla="*/ 2147483646 h 66"/>
                <a:gd name="T80" fmla="*/ 2147483646 w 74"/>
                <a:gd name="T81" fmla="*/ 2147483646 h 66"/>
                <a:gd name="T82" fmla="*/ 2147483646 w 74"/>
                <a:gd name="T83" fmla="*/ 2147483646 h 66"/>
                <a:gd name="T84" fmla="*/ 2147483646 w 74"/>
                <a:gd name="T85" fmla="*/ 2147483646 h 66"/>
                <a:gd name="T86" fmla="*/ 0 w 74"/>
                <a:gd name="T87" fmla="*/ 2147483646 h 6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74" h="66">
                  <a:moveTo>
                    <a:pt x="0" y="39"/>
                  </a:moveTo>
                  <a:lnTo>
                    <a:pt x="1" y="40"/>
                  </a:lnTo>
                  <a:lnTo>
                    <a:pt x="4" y="42"/>
                  </a:lnTo>
                  <a:lnTo>
                    <a:pt x="4" y="43"/>
                  </a:lnTo>
                  <a:lnTo>
                    <a:pt x="5" y="45"/>
                  </a:lnTo>
                  <a:lnTo>
                    <a:pt x="5" y="46"/>
                  </a:lnTo>
                  <a:lnTo>
                    <a:pt x="5" y="50"/>
                  </a:lnTo>
                  <a:lnTo>
                    <a:pt x="7" y="50"/>
                  </a:lnTo>
                  <a:lnTo>
                    <a:pt x="8" y="51"/>
                  </a:lnTo>
                  <a:lnTo>
                    <a:pt x="9" y="51"/>
                  </a:lnTo>
                  <a:lnTo>
                    <a:pt x="11" y="53"/>
                  </a:lnTo>
                  <a:lnTo>
                    <a:pt x="13" y="53"/>
                  </a:lnTo>
                  <a:lnTo>
                    <a:pt x="15" y="54"/>
                  </a:lnTo>
                  <a:lnTo>
                    <a:pt x="19" y="54"/>
                  </a:lnTo>
                  <a:lnTo>
                    <a:pt x="20" y="55"/>
                  </a:lnTo>
                  <a:lnTo>
                    <a:pt x="22" y="55"/>
                  </a:lnTo>
                  <a:lnTo>
                    <a:pt x="23" y="55"/>
                  </a:lnTo>
                  <a:lnTo>
                    <a:pt x="25" y="55"/>
                  </a:lnTo>
                  <a:lnTo>
                    <a:pt x="26" y="55"/>
                  </a:lnTo>
                  <a:lnTo>
                    <a:pt x="26" y="56"/>
                  </a:lnTo>
                  <a:lnTo>
                    <a:pt x="27" y="57"/>
                  </a:lnTo>
                  <a:lnTo>
                    <a:pt x="27" y="60"/>
                  </a:lnTo>
                  <a:lnTo>
                    <a:pt x="28" y="61"/>
                  </a:lnTo>
                  <a:lnTo>
                    <a:pt x="30" y="64"/>
                  </a:lnTo>
                  <a:lnTo>
                    <a:pt x="32" y="65"/>
                  </a:lnTo>
                  <a:lnTo>
                    <a:pt x="33" y="65"/>
                  </a:lnTo>
                  <a:lnTo>
                    <a:pt x="37" y="66"/>
                  </a:lnTo>
                  <a:lnTo>
                    <a:pt x="38" y="66"/>
                  </a:lnTo>
                  <a:lnTo>
                    <a:pt x="39" y="65"/>
                  </a:lnTo>
                  <a:lnTo>
                    <a:pt x="44" y="63"/>
                  </a:lnTo>
                  <a:lnTo>
                    <a:pt x="47" y="60"/>
                  </a:lnTo>
                  <a:lnTo>
                    <a:pt x="49" y="59"/>
                  </a:lnTo>
                  <a:lnTo>
                    <a:pt x="51" y="58"/>
                  </a:lnTo>
                  <a:lnTo>
                    <a:pt x="52" y="57"/>
                  </a:lnTo>
                  <a:lnTo>
                    <a:pt x="52" y="54"/>
                  </a:lnTo>
                  <a:lnTo>
                    <a:pt x="51" y="52"/>
                  </a:lnTo>
                  <a:lnTo>
                    <a:pt x="51" y="51"/>
                  </a:lnTo>
                  <a:lnTo>
                    <a:pt x="53" y="50"/>
                  </a:lnTo>
                  <a:lnTo>
                    <a:pt x="56" y="50"/>
                  </a:lnTo>
                  <a:lnTo>
                    <a:pt x="57" y="50"/>
                  </a:lnTo>
                  <a:lnTo>
                    <a:pt x="59" y="49"/>
                  </a:lnTo>
                  <a:lnTo>
                    <a:pt x="60" y="48"/>
                  </a:lnTo>
                  <a:lnTo>
                    <a:pt x="61" y="48"/>
                  </a:lnTo>
                  <a:lnTo>
                    <a:pt x="64" y="47"/>
                  </a:lnTo>
                  <a:lnTo>
                    <a:pt x="65" y="47"/>
                  </a:lnTo>
                  <a:lnTo>
                    <a:pt x="66" y="46"/>
                  </a:lnTo>
                  <a:lnTo>
                    <a:pt x="66" y="44"/>
                  </a:lnTo>
                  <a:lnTo>
                    <a:pt x="65" y="42"/>
                  </a:lnTo>
                  <a:lnTo>
                    <a:pt x="64" y="42"/>
                  </a:lnTo>
                  <a:lnTo>
                    <a:pt x="63" y="42"/>
                  </a:lnTo>
                  <a:lnTo>
                    <a:pt x="62" y="41"/>
                  </a:lnTo>
                  <a:lnTo>
                    <a:pt x="62" y="40"/>
                  </a:lnTo>
                  <a:lnTo>
                    <a:pt x="62" y="39"/>
                  </a:lnTo>
                  <a:lnTo>
                    <a:pt x="62" y="38"/>
                  </a:lnTo>
                  <a:lnTo>
                    <a:pt x="63" y="38"/>
                  </a:lnTo>
                  <a:lnTo>
                    <a:pt x="65" y="36"/>
                  </a:lnTo>
                  <a:lnTo>
                    <a:pt x="65" y="35"/>
                  </a:lnTo>
                  <a:lnTo>
                    <a:pt x="67" y="31"/>
                  </a:lnTo>
                  <a:lnTo>
                    <a:pt x="68" y="27"/>
                  </a:lnTo>
                  <a:lnTo>
                    <a:pt x="69" y="26"/>
                  </a:lnTo>
                  <a:lnTo>
                    <a:pt x="70" y="25"/>
                  </a:lnTo>
                  <a:lnTo>
                    <a:pt x="73" y="25"/>
                  </a:lnTo>
                  <a:lnTo>
                    <a:pt x="74" y="24"/>
                  </a:lnTo>
                  <a:lnTo>
                    <a:pt x="74" y="22"/>
                  </a:lnTo>
                  <a:lnTo>
                    <a:pt x="74" y="21"/>
                  </a:lnTo>
                  <a:lnTo>
                    <a:pt x="73" y="20"/>
                  </a:lnTo>
                  <a:lnTo>
                    <a:pt x="70" y="18"/>
                  </a:lnTo>
                  <a:lnTo>
                    <a:pt x="68" y="17"/>
                  </a:lnTo>
                  <a:lnTo>
                    <a:pt x="68" y="16"/>
                  </a:lnTo>
                  <a:lnTo>
                    <a:pt x="66" y="16"/>
                  </a:lnTo>
                  <a:lnTo>
                    <a:pt x="65" y="16"/>
                  </a:lnTo>
                  <a:lnTo>
                    <a:pt x="64" y="16"/>
                  </a:lnTo>
                  <a:lnTo>
                    <a:pt x="63" y="16"/>
                  </a:lnTo>
                  <a:lnTo>
                    <a:pt x="62" y="16"/>
                  </a:lnTo>
                  <a:lnTo>
                    <a:pt x="61" y="14"/>
                  </a:lnTo>
                  <a:lnTo>
                    <a:pt x="61" y="11"/>
                  </a:lnTo>
                  <a:lnTo>
                    <a:pt x="59" y="11"/>
                  </a:lnTo>
                  <a:lnTo>
                    <a:pt x="57" y="12"/>
                  </a:lnTo>
                  <a:lnTo>
                    <a:pt x="56" y="12"/>
                  </a:lnTo>
                  <a:lnTo>
                    <a:pt x="55" y="11"/>
                  </a:lnTo>
                  <a:lnTo>
                    <a:pt x="54" y="10"/>
                  </a:lnTo>
                  <a:lnTo>
                    <a:pt x="53" y="8"/>
                  </a:lnTo>
                  <a:lnTo>
                    <a:pt x="54" y="5"/>
                  </a:lnTo>
                  <a:lnTo>
                    <a:pt x="54" y="3"/>
                  </a:lnTo>
                  <a:lnTo>
                    <a:pt x="55" y="1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7" y="1"/>
                  </a:lnTo>
                  <a:lnTo>
                    <a:pt x="46" y="4"/>
                  </a:lnTo>
                  <a:lnTo>
                    <a:pt x="45" y="5"/>
                  </a:lnTo>
                  <a:lnTo>
                    <a:pt x="44" y="6"/>
                  </a:lnTo>
                  <a:lnTo>
                    <a:pt x="40" y="8"/>
                  </a:lnTo>
                  <a:lnTo>
                    <a:pt x="36" y="8"/>
                  </a:lnTo>
                  <a:lnTo>
                    <a:pt x="30" y="7"/>
                  </a:lnTo>
                  <a:lnTo>
                    <a:pt x="27" y="6"/>
                  </a:lnTo>
                  <a:lnTo>
                    <a:pt x="24" y="5"/>
                  </a:lnTo>
                  <a:lnTo>
                    <a:pt x="24" y="4"/>
                  </a:lnTo>
                  <a:lnTo>
                    <a:pt x="23" y="4"/>
                  </a:lnTo>
                  <a:lnTo>
                    <a:pt x="22" y="4"/>
                  </a:lnTo>
                  <a:lnTo>
                    <a:pt x="20" y="6"/>
                  </a:lnTo>
                  <a:lnTo>
                    <a:pt x="17" y="11"/>
                  </a:lnTo>
                  <a:lnTo>
                    <a:pt x="19" y="13"/>
                  </a:lnTo>
                  <a:lnTo>
                    <a:pt x="20" y="16"/>
                  </a:lnTo>
                  <a:lnTo>
                    <a:pt x="21" y="17"/>
                  </a:lnTo>
                  <a:lnTo>
                    <a:pt x="21" y="18"/>
                  </a:lnTo>
                  <a:lnTo>
                    <a:pt x="20" y="19"/>
                  </a:lnTo>
                  <a:lnTo>
                    <a:pt x="19" y="22"/>
                  </a:lnTo>
                  <a:lnTo>
                    <a:pt x="15" y="25"/>
                  </a:lnTo>
                  <a:lnTo>
                    <a:pt x="14" y="28"/>
                  </a:lnTo>
                  <a:lnTo>
                    <a:pt x="14" y="29"/>
                  </a:lnTo>
                  <a:lnTo>
                    <a:pt x="14" y="30"/>
                  </a:lnTo>
                  <a:lnTo>
                    <a:pt x="15" y="34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1" y="33"/>
                  </a:lnTo>
                  <a:lnTo>
                    <a:pt x="11" y="32"/>
                  </a:lnTo>
                  <a:lnTo>
                    <a:pt x="10" y="30"/>
                  </a:lnTo>
                  <a:lnTo>
                    <a:pt x="7" y="30"/>
                  </a:lnTo>
                  <a:lnTo>
                    <a:pt x="4" y="31"/>
                  </a:lnTo>
                  <a:lnTo>
                    <a:pt x="3" y="32"/>
                  </a:lnTo>
                  <a:lnTo>
                    <a:pt x="3" y="34"/>
                  </a:lnTo>
                  <a:lnTo>
                    <a:pt x="2" y="37"/>
                  </a:lnTo>
                  <a:lnTo>
                    <a:pt x="0" y="39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73" name="Freeform 1062"/>
            <p:cNvSpPr>
              <a:spLocks/>
            </p:cNvSpPr>
            <p:nvPr/>
          </p:nvSpPr>
          <p:spPr bwMode="auto">
            <a:xfrm>
              <a:off x="8053970" y="2307498"/>
              <a:ext cx="334598" cy="383026"/>
            </a:xfrm>
            <a:custGeom>
              <a:avLst/>
              <a:gdLst>
                <a:gd name="T0" fmla="*/ 2147483646 w 76"/>
                <a:gd name="T1" fmla="*/ 2147483646 h 87"/>
                <a:gd name="T2" fmla="*/ 2147483646 w 76"/>
                <a:gd name="T3" fmla="*/ 2147483646 h 87"/>
                <a:gd name="T4" fmla="*/ 2147483646 w 76"/>
                <a:gd name="T5" fmla="*/ 2147483646 h 87"/>
                <a:gd name="T6" fmla="*/ 2147483646 w 76"/>
                <a:gd name="T7" fmla="*/ 2147483646 h 87"/>
                <a:gd name="T8" fmla="*/ 2147483646 w 76"/>
                <a:gd name="T9" fmla="*/ 2147483646 h 87"/>
                <a:gd name="T10" fmla="*/ 2147483646 w 76"/>
                <a:gd name="T11" fmla="*/ 2147483646 h 87"/>
                <a:gd name="T12" fmla="*/ 2147483646 w 76"/>
                <a:gd name="T13" fmla="*/ 2147483646 h 87"/>
                <a:gd name="T14" fmla="*/ 2147483646 w 76"/>
                <a:gd name="T15" fmla="*/ 2147483646 h 87"/>
                <a:gd name="T16" fmla="*/ 2147483646 w 76"/>
                <a:gd name="T17" fmla="*/ 2147483646 h 87"/>
                <a:gd name="T18" fmla="*/ 2147483646 w 76"/>
                <a:gd name="T19" fmla="*/ 2147483646 h 87"/>
                <a:gd name="T20" fmla="*/ 2147483646 w 76"/>
                <a:gd name="T21" fmla="*/ 2147483646 h 87"/>
                <a:gd name="T22" fmla="*/ 2147483646 w 76"/>
                <a:gd name="T23" fmla="*/ 2147483646 h 87"/>
                <a:gd name="T24" fmla="*/ 2147483646 w 76"/>
                <a:gd name="T25" fmla="*/ 2147483646 h 87"/>
                <a:gd name="T26" fmla="*/ 2147483646 w 76"/>
                <a:gd name="T27" fmla="*/ 2147483646 h 87"/>
                <a:gd name="T28" fmla="*/ 2147483646 w 76"/>
                <a:gd name="T29" fmla="*/ 2147483646 h 87"/>
                <a:gd name="T30" fmla="*/ 2147483646 w 76"/>
                <a:gd name="T31" fmla="*/ 2147483646 h 87"/>
                <a:gd name="T32" fmla="*/ 2147483646 w 76"/>
                <a:gd name="T33" fmla="*/ 2147483646 h 87"/>
                <a:gd name="T34" fmla="*/ 2147483646 w 76"/>
                <a:gd name="T35" fmla="*/ 2147483646 h 87"/>
                <a:gd name="T36" fmla="*/ 2147483646 w 76"/>
                <a:gd name="T37" fmla="*/ 2147483646 h 87"/>
                <a:gd name="T38" fmla="*/ 2147483646 w 76"/>
                <a:gd name="T39" fmla="*/ 2147483646 h 87"/>
                <a:gd name="T40" fmla="*/ 2147483646 w 76"/>
                <a:gd name="T41" fmla="*/ 2147483646 h 87"/>
                <a:gd name="T42" fmla="*/ 2147483646 w 76"/>
                <a:gd name="T43" fmla="*/ 2147483646 h 87"/>
                <a:gd name="T44" fmla="*/ 2147483646 w 76"/>
                <a:gd name="T45" fmla="*/ 2147483646 h 87"/>
                <a:gd name="T46" fmla="*/ 2147483646 w 76"/>
                <a:gd name="T47" fmla="*/ 2147483646 h 87"/>
                <a:gd name="T48" fmla="*/ 2147483646 w 76"/>
                <a:gd name="T49" fmla="*/ 2147483646 h 87"/>
                <a:gd name="T50" fmla="*/ 2147483646 w 76"/>
                <a:gd name="T51" fmla="*/ 2147483646 h 87"/>
                <a:gd name="T52" fmla="*/ 2147483646 w 76"/>
                <a:gd name="T53" fmla="*/ 2147483646 h 87"/>
                <a:gd name="T54" fmla="*/ 2147483646 w 76"/>
                <a:gd name="T55" fmla="*/ 2147483646 h 87"/>
                <a:gd name="T56" fmla="*/ 2147483646 w 76"/>
                <a:gd name="T57" fmla="*/ 2147483646 h 87"/>
                <a:gd name="T58" fmla="*/ 2147483646 w 76"/>
                <a:gd name="T59" fmla="*/ 2147483646 h 87"/>
                <a:gd name="T60" fmla="*/ 2147483646 w 76"/>
                <a:gd name="T61" fmla="*/ 2147483646 h 87"/>
                <a:gd name="T62" fmla="*/ 2147483646 w 76"/>
                <a:gd name="T63" fmla="*/ 2147483646 h 87"/>
                <a:gd name="T64" fmla="*/ 2147483646 w 76"/>
                <a:gd name="T65" fmla="*/ 2147483646 h 87"/>
                <a:gd name="T66" fmla="*/ 2147483646 w 76"/>
                <a:gd name="T67" fmla="*/ 2147483646 h 87"/>
                <a:gd name="T68" fmla="*/ 2147483646 w 76"/>
                <a:gd name="T69" fmla="*/ 2147483646 h 87"/>
                <a:gd name="T70" fmla="*/ 2147483646 w 76"/>
                <a:gd name="T71" fmla="*/ 2147483646 h 87"/>
                <a:gd name="T72" fmla="*/ 2147483646 w 76"/>
                <a:gd name="T73" fmla="*/ 2147483646 h 87"/>
                <a:gd name="T74" fmla="*/ 2147483646 w 76"/>
                <a:gd name="T75" fmla="*/ 2147483646 h 87"/>
                <a:gd name="T76" fmla="*/ 2147483646 w 76"/>
                <a:gd name="T77" fmla="*/ 2147483646 h 87"/>
                <a:gd name="T78" fmla="*/ 2147483646 w 76"/>
                <a:gd name="T79" fmla="*/ 2147483646 h 87"/>
                <a:gd name="T80" fmla="*/ 2147483646 w 76"/>
                <a:gd name="T81" fmla="*/ 2147483646 h 87"/>
                <a:gd name="T82" fmla="*/ 2147483646 w 76"/>
                <a:gd name="T83" fmla="*/ 2147483646 h 87"/>
                <a:gd name="T84" fmla="*/ 2147483646 w 76"/>
                <a:gd name="T85" fmla="*/ 2147483646 h 87"/>
                <a:gd name="T86" fmla="*/ 2147483646 w 76"/>
                <a:gd name="T87" fmla="*/ 2147483646 h 87"/>
                <a:gd name="T88" fmla="*/ 2147483646 w 76"/>
                <a:gd name="T89" fmla="*/ 2147483646 h 87"/>
                <a:gd name="T90" fmla="*/ 2147483646 w 76"/>
                <a:gd name="T91" fmla="*/ 2147483646 h 87"/>
                <a:gd name="T92" fmla="*/ 2147483646 w 76"/>
                <a:gd name="T93" fmla="*/ 2147483646 h 87"/>
                <a:gd name="T94" fmla="*/ 2147483646 w 76"/>
                <a:gd name="T95" fmla="*/ 2147483646 h 87"/>
                <a:gd name="T96" fmla="*/ 2147483646 w 76"/>
                <a:gd name="T97" fmla="*/ 2147483646 h 87"/>
                <a:gd name="T98" fmla="*/ 2147483646 w 76"/>
                <a:gd name="T99" fmla="*/ 2147483646 h 87"/>
                <a:gd name="T100" fmla="*/ 2147483646 w 76"/>
                <a:gd name="T101" fmla="*/ 2147483646 h 87"/>
                <a:gd name="T102" fmla="*/ 0 w 76"/>
                <a:gd name="T103" fmla="*/ 2147483646 h 8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76" h="87">
                  <a:moveTo>
                    <a:pt x="0" y="32"/>
                  </a:moveTo>
                  <a:lnTo>
                    <a:pt x="0" y="34"/>
                  </a:lnTo>
                  <a:lnTo>
                    <a:pt x="1" y="35"/>
                  </a:lnTo>
                  <a:lnTo>
                    <a:pt x="1" y="39"/>
                  </a:lnTo>
                  <a:lnTo>
                    <a:pt x="0" y="40"/>
                  </a:lnTo>
                  <a:lnTo>
                    <a:pt x="0" y="41"/>
                  </a:lnTo>
                  <a:lnTo>
                    <a:pt x="2" y="43"/>
                  </a:lnTo>
                  <a:lnTo>
                    <a:pt x="3" y="45"/>
                  </a:lnTo>
                  <a:lnTo>
                    <a:pt x="3" y="50"/>
                  </a:lnTo>
                  <a:lnTo>
                    <a:pt x="3" y="51"/>
                  </a:lnTo>
                  <a:lnTo>
                    <a:pt x="3" y="52"/>
                  </a:lnTo>
                  <a:lnTo>
                    <a:pt x="5" y="52"/>
                  </a:lnTo>
                  <a:lnTo>
                    <a:pt x="5" y="53"/>
                  </a:lnTo>
                  <a:lnTo>
                    <a:pt x="5" y="63"/>
                  </a:lnTo>
                  <a:lnTo>
                    <a:pt x="6" y="63"/>
                  </a:lnTo>
                  <a:lnTo>
                    <a:pt x="7" y="63"/>
                  </a:lnTo>
                  <a:lnTo>
                    <a:pt x="7" y="64"/>
                  </a:lnTo>
                  <a:lnTo>
                    <a:pt x="7" y="65"/>
                  </a:lnTo>
                  <a:lnTo>
                    <a:pt x="6" y="81"/>
                  </a:lnTo>
                  <a:lnTo>
                    <a:pt x="5" y="84"/>
                  </a:lnTo>
                  <a:lnTo>
                    <a:pt x="5" y="87"/>
                  </a:lnTo>
                  <a:lnTo>
                    <a:pt x="8" y="85"/>
                  </a:lnTo>
                  <a:lnTo>
                    <a:pt x="9" y="85"/>
                  </a:lnTo>
                  <a:lnTo>
                    <a:pt x="13" y="85"/>
                  </a:lnTo>
                  <a:lnTo>
                    <a:pt x="14" y="84"/>
                  </a:lnTo>
                  <a:lnTo>
                    <a:pt x="15" y="84"/>
                  </a:lnTo>
                  <a:lnTo>
                    <a:pt x="16" y="83"/>
                  </a:lnTo>
                  <a:lnTo>
                    <a:pt x="17" y="82"/>
                  </a:lnTo>
                  <a:lnTo>
                    <a:pt x="18" y="81"/>
                  </a:lnTo>
                  <a:lnTo>
                    <a:pt x="19" y="80"/>
                  </a:lnTo>
                  <a:lnTo>
                    <a:pt x="20" y="80"/>
                  </a:lnTo>
                  <a:lnTo>
                    <a:pt x="21" y="80"/>
                  </a:lnTo>
                  <a:lnTo>
                    <a:pt x="25" y="83"/>
                  </a:lnTo>
                  <a:lnTo>
                    <a:pt x="24" y="82"/>
                  </a:lnTo>
                  <a:lnTo>
                    <a:pt x="24" y="73"/>
                  </a:lnTo>
                  <a:lnTo>
                    <a:pt x="31" y="73"/>
                  </a:lnTo>
                  <a:lnTo>
                    <a:pt x="38" y="73"/>
                  </a:lnTo>
                  <a:lnTo>
                    <a:pt x="39" y="75"/>
                  </a:lnTo>
                  <a:lnTo>
                    <a:pt x="40" y="76"/>
                  </a:lnTo>
                  <a:lnTo>
                    <a:pt x="41" y="74"/>
                  </a:lnTo>
                  <a:lnTo>
                    <a:pt x="44" y="74"/>
                  </a:lnTo>
                  <a:lnTo>
                    <a:pt x="44" y="75"/>
                  </a:lnTo>
                  <a:lnTo>
                    <a:pt x="44" y="76"/>
                  </a:lnTo>
                  <a:lnTo>
                    <a:pt x="43" y="77"/>
                  </a:lnTo>
                  <a:lnTo>
                    <a:pt x="43" y="78"/>
                  </a:lnTo>
                  <a:lnTo>
                    <a:pt x="46" y="78"/>
                  </a:lnTo>
                  <a:lnTo>
                    <a:pt x="47" y="76"/>
                  </a:lnTo>
                  <a:lnTo>
                    <a:pt x="48" y="75"/>
                  </a:lnTo>
                  <a:lnTo>
                    <a:pt x="50" y="75"/>
                  </a:lnTo>
                  <a:lnTo>
                    <a:pt x="53" y="76"/>
                  </a:lnTo>
                  <a:lnTo>
                    <a:pt x="54" y="76"/>
                  </a:lnTo>
                  <a:lnTo>
                    <a:pt x="55" y="75"/>
                  </a:lnTo>
                  <a:lnTo>
                    <a:pt x="55" y="73"/>
                  </a:lnTo>
                  <a:lnTo>
                    <a:pt x="58" y="72"/>
                  </a:lnTo>
                  <a:lnTo>
                    <a:pt x="59" y="73"/>
                  </a:lnTo>
                  <a:lnTo>
                    <a:pt x="60" y="72"/>
                  </a:lnTo>
                  <a:lnTo>
                    <a:pt x="59" y="70"/>
                  </a:lnTo>
                  <a:lnTo>
                    <a:pt x="60" y="69"/>
                  </a:lnTo>
                  <a:lnTo>
                    <a:pt x="62" y="72"/>
                  </a:lnTo>
                  <a:lnTo>
                    <a:pt x="64" y="71"/>
                  </a:lnTo>
                  <a:lnTo>
                    <a:pt x="64" y="68"/>
                  </a:lnTo>
                  <a:lnTo>
                    <a:pt x="66" y="68"/>
                  </a:lnTo>
                  <a:lnTo>
                    <a:pt x="68" y="68"/>
                  </a:lnTo>
                  <a:lnTo>
                    <a:pt x="69" y="66"/>
                  </a:lnTo>
                  <a:lnTo>
                    <a:pt x="70" y="64"/>
                  </a:lnTo>
                  <a:lnTo>
                    <a:pt x="70" y="63"/>
                  </a:lnTo>
                  <a:lnTo>
                    <a:pt x="68" y="62"/>
                  </a:lnTo>
                  <a:lnTo>
                    <a:pt x="67" y="62"/>
                  </a:lnTo>
                  <a:lnTo>
                    <a:pt x="66" y="62"/>
                  </a:lnTo>
                  <a:lnTo>
                    <a:pt x="66" y="61"/>
                  </a:lnTo>
                  <a:lnTo>
                    <a:pt x="67" y="57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70" y="56"/>
                  </a:lnTo>
                  <a:lnTo>
                    <a:pt x="70" y="55"/>
                  </a:lnTo>
                  <a:lnTo>
                    <a:pt x="71" y="53"/>
                  </a:lnTo>
                  <a:lnTo>
                    <a:pt x="71" y="52"/>
                  </a:lnTo>
                  <a:lnTo>
                    <a:pt x="71" y="50"/>
                  </a:lnTo>
                  <a:lnTo>
                    <a:pt x="72" y="49"/>
                  </a:lnTo>
                  <a:lnTo>
                    <a:pt x="73" y="49"/>
                  </a:lnTo>
                  <a:lnTo>
                    <a:pt x="73" y="48"/>
                  </a:lnTo>
                  <a:lnTo>
                    <a:pt x="72" y="47"/>
                  </a:lnTo>
                  <a:lnTo>
                    <a:pt x="72" y="46"/>
                  </a:lnTo>
                  <a:lnTo>
                    <a:pt x="71" y="45"/>
                  </a:lnTo>
                  <a:lnTo>
                    <a:pt x="70" y="47"/>
                  </a:lnTo>
                  <a:lnTo>
                    <a:pt x="69" y="47"/>
                  </a:lnTo>
                  <a:lnTo>
                    <a:pt x="68" y="45"/>
                  </a:lnTo>
                  <a:lnTo>
                    <a:pt x="69" y="44"/>
                  </a:lnTo>
                  <a:lnTo>
                    <a:pt x="68" y="42"/>
                  </a:lnTo>
                  <a:lnTo>
                    <a:pt x="68" y="41"/>
                  </a:lnTo>
                  <a:lnTo>
                    <a:pt x="70" y="40"/>
                  </a:lnTo>
                  <a:lnTo>
                    <a:pt x="71" y="39"/>
                  </a:lnTo>
                  <a:lnTo>
                    <a:pt x="70" y="39"/>
                  </a:lnTo>
                  <a:lnTo>
                    <a:pt x="69" y="39"/>
                  </a:lnTo>
                  <a:lnTo>
                    <a:pt x="68" y="39"/>
                  </a:lnTo>
                  <a:lnTo>
                    <a:pt x="68" y="37"/>
                  </a:lnTo>
                  <a:lnTo>
                    <a:pt x="66" y="35"/>
                  </a:lnTo>
                  <a:lnTo>
                    <a:pt x="66" y="33"/>
                  </a:lnTo>
                  <a:lnTo>
                    <a:pt x="67" y="32"/>
                  </a:lnTo>
                  <a:lnTo>
                    <a:pt x="69" y="33"/>
                  </a:lnTo>
                  <a:lnTo>
                    <a:pt x="69" y="32"/>
                  </a:lnTo>
                  <a:lnTo>
                    <a:pt x="69" y="30"/>
                  </a:lnTo>
                  <a:lnTo>
                    <a:pt x="71" y="30"/>
                  </a:lnTo>
                  <a:lnTo>
                    <a:pt x="73" y="31"/>
                  </a:lnTo>
                  <a:lnTo>
                    <a:pt x="74" y="30"/>
                  </a:lnTo>
                  <a:lnTo>
                    <a:pt x="74" y="29"/>
                  </a:lnTo>
                  <a:lnTo>
                    <a:pt x="75" y="25"/>
                  </a:lnTo>
                  <a:lnTo>
                    <a:pt x="75" y="23"/>
                  </a:lnTo>
                  <a:lnTo>
                    <a:pt x="76" y="23"/>
                  </a:lnTo>
                  <a:lnTo>
                    <a:pt x="75" y="22"/>
                  </a:lnTo>
                  <a:lnTo>
                    <a:pt x="74" y="22"/>
                  </a:lnTo>
                  <a:lnTo>
                    <a:pt x="73" y="21"/>
                  </a:lnTo>
                  <a:lnTo>
                    <a:pt x="72" y="22"/>
                  </a:lnTo>
                  <a:lnTo>
                    <a:pt x="71" y="23"/>
                  </a:lnTo>
                  <a:lnTo>
                    <a:pt x="70" y="22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0" y="18"/>
                  </a:lnTo>
                  <a:lnTo>
                    <a:pt x="71" y="16"/>
                  </a:lnTo>
                  <a:lnTo>
                    <a:pt x="71" y="14"/>
                  </a:lnTo>
                  <a:lnTo>
                    <a:pt x="70" y="14"/>
                  </a:lnTo>
                  <a:lnTo>
                    <a:pt x="69" y="13"/>
                  </a:lnTo>
                  <a:lnTo>
                    <a:pt x="69" y="11"/>
                  </a:lnTo>
                  <a:lnTo>
                    <a:pt x="66" y="10"/>
                  </a:lnTo>
                  <a:lnTo>
                    <a:pt x="66" y="11"/>
                  </a:lnTo>
                  <a:lnTo>
                    <a:pt x="65" y="13"/>
                  </a:lnTo>
                  <a:lnTo>
                    <a:pt x="62" y="12"/>
                  </a:lnTo>
                  <a:lnTo>
                    <a:pt x="62" y="9"/>
                  </a:lnTo>
                  <a:lnTo>
                    <a:pt x="61" y="9"/>
                  </a:lnTo>
                  <a:lnTo>
                    <a:pt x="62" y="6"/>
                  </a:lnTo>
                  <a:lnTo>
                    <a:pt x="61" y="6"/>
                  </a:lnTo>
                  <a:lnTo>
                    <a:pt x="60" y="4"/>
                  </a:lnTo>
                  <a:lnTo>
                    <a:pt x="59" y="3"/>
                  </a:lnTo>
                  <a:lnTo>
                    <a:pt x="57" y="4"/>
                  </a:lnTo>
                  <a:lnTo>
                    <a:pt x="56" y="4"/>
                  </a:lnTo>
                  <a:lnTo>
                    <a:pt x="56" y="1"/>
                  </a:lnTo>
                  <a:lnTo>
                    <a:pt x="56" y="0"/>
                  </a:lnTo>
                  <a:lnTo>
                    <a:pt x="55" y="0"/>
                  </a:lnTo>
                  <a:lnTo>
                    <a:pt x="54" y="0"/>
                  </a:lnTo>
                  <a:lnTo>
                    <a:pt x="52" y="3"/>
                  </a:lnTo>
                  <a:lnTo>
                    <a:pt x="50" y="4"/>
                  </a:lnTo>
                  <a:lnTo>
                    <a:pt x="46" y="4"/>
                  </a:lnTo>
                  <a:lnTo>
                    <a:pt x="44" y="6"/>
                  </a:lnTo>
                  <a:lnTo>
                    <a:pt x="43" y="7"/>
                  </a:lnTo>
                  <a:lnTo>
                    <a:pt x="41" y="7"/>
                  </a:lnTo>
                  <a:lnTo>
                    <a:pt x="40" y="7"/>
                  </a:lnTo>
                  <a:lnTo>
                    <a:pt x="40" y="8"/>
                  </a:lnTo>
                  <a:lnTo>
                    <a:pt x="39" y="9"/>
                  </a:lnTo>
                  <a:lnTo>
                    <a:pt x="38" y="10"/>
                  </a:lnTo>
                  <a:lnTo>
                    <a:pt x="36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29" y="9"/>
                  </a:lnTo>
                  <a:lnTo>
                    <a:pt x="30" y="12"/>
                  </a:lnTo>
                  <a:lnTo>
                    <a:pt x="30" y="14"/>
                  </a:lnTo>
                  <a:lnTo>
                    <a:pt x="29" y="15"/>
                  </a:lnTo>
                  <a:lnTo>
                    <a:pt x="29" y="16"/>
                  </a:lnTo>
                  <a:lnTo>
                    <a:pt x="30" y="18"/>
                  </a:lnTo>
                  <a:lnTo>
                    <a:pt x="30" y="19"/>
                  </a:lnTo>
                  <a:lnTo>
                    <a:pt x="29" y="19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5" y="20"/>
                  </a:lnTo>
                  <a:lnTo>
                    <a:pt x="26" y="21"/>
                  </a:lnTo>
                  <a:lnTo>
                    <a:pt x="27" y="22"/>
                  </a:lnTo>
                  <a:lnTo>
                    <a:pt x="27" y="23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4" y="27"/>
                  </a:lnTo>
                  <a:lnTo>
                    <a:pt x="23" y="28"/>
                  </a:lnTo>
                  <a:lnTo>
                    <a:pt x="22" y="30"/>
                  </a:lnTo>
                  <a:lnTo>
                    <a:pt x="22" y="31"/>
                  </a:lnTo>
                  <a:lnTo>
                    <a:pt x="20" y="32"/>
                  </a:lnTo>
                  <a:lnTo>
                    <a:pt x="18" y="33"/>
                  </a:lnTo>
                  <a:lnTo>
                    <a:pt x="16" y="34"/>
                  </a:lnTo>
                  <a:lnTo>
                    <a:pt x="13" y="35"/>
                  </a:lnTo>
                  <a:lnTo>
                    <a:pt x="10" y="36"/>
                  </a:lnTo>
                  <a:lnTo>
                    <a:pt x="9" y="36"/>
                  </a:lnTo>
                  <a:lnTo>
                    <a:pt x="6" y="36"/>
                  </a:lnTo>
                  <a:lnTo>
                    <a:pt x="5" y="35"/>
                  </a:lnTo>
                  <a:lnTo>
                    <a:pt x="3" y="35"/>
                  </a:lnTo>
                  <a:lnTo>
                    <a:pt x="3" y="34"/>
                  </a:lnTo>
                  <a:lnTo>
                    <a:pt x="2" y="34"/>
                  </a:lnTo>
                  <a:lnTo>
                    <a:pt x="1" y="33"/>
                  </a:lnTo>
                  <a:lnTo>
                    <a:pt x="0" y="32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74" name="Freeform 1063"/>
            <p:cNvSpPr>
              <a:spLocks/>
            </p:cNvSpPr>
            <p:nvPr/>
          </p:nvSpPr>
          <p:spPr bwMode="auto">
            <a:xfrm>
              <a:off x="7433936" y="2989167"/>
              <a:ext cx="493092" cy="457871"/>
            </a:xfrm>
            <a:custGeom>
              <a:avLst/>
              <a:gdLst>
                <a:gd name="T0" fmla="*/ 2147483646 w 96"/>
                <a:gd name="T1" fmla="*/ 2147483646 h 105"/>
                <a:gd name="T2" fmla="*/ 2147483646 w 96"/>
                <a:gd name="T3" fmla="*/ 2147483646 h 105"/>
                <a:gd name="T4" fmla="*/ 0 w 96"/>
                <a:gd name="T5" fmla="*/ 2147483646 h 105"/>
                <a:gd name="T6" fmla="*/ 2147483646 w 96"/>
                <a:gd name="T7" fmla="*/ 2147483646 h 105"/>
                <a:gd name="T8" fmla="*/ 2147483646 w 96"/>
                <a:gd name="T9" fmla="*/ 2147483646 h 105"/>
                <a:gd name="T10" fmla="*/ 2147483646 w 96"/>
                <a:gd name="T11" fmla="*/ 2147483646 h 105"/>
                <a:gd name="T12" fmla="*/ 2147483646 w 96"/>
                <a:gd name="T13" fmla="*/ 2147483646 h 105"/>
                <a:gd name="T14" fmla="*/ 2147483646 w 96"/>
                <a:gd name="T15" fmla="*/ 2147483646 h 105"/>
                <a:gd name="T16" fmla="*/ 2147483646 w 96"/>
                <a:gd name="T17" fmla="*/ 2147483646 h 105"/>
                <a:gd name="T18" fmla="*/ 2147483646 w 96"/>
                <a:gd name="T19" fmla="*/ 2147483646 h 105"/>
                <a:gd name="T20" fmla="*/ 2147483646 w 96"/>
                <a:gd name="T21" fmla="*/ 2147483646 h 105"/>
                <a:gd name="T22" fmla="*/ 2147483646 w 96"/>
                <a:gd name="T23" fmla="*/ 2147483646 h 105"/>
                <a:gd name="T24" fmla="*/ 2147483646 w 96"/>
                <a:gd name="T25" fmla="*/ 2147483646 h 105"/>
                <a:gd name="T26" fmla="*/ 2147483646 w 96"/>
                <a:gd name="T27" fmla="*/ 2147483646 h 105"/>
                <a:gd name="T28" fmla="*/ 2147483646 w 96"/>
                <a:gd name="T29" fmla="*/ 2147483646 h 105"/>
                <a:gd name="T30" fmla="*/ 2147483646 w 96"/>
                <a:gd name="T31" fmla="*/ 2147483646 h 105"/>
                <a:gd name="T32" fmla="*/ 2147483646 w 96"/>
                <a:gd name="T33" fmla="*/ 2147483646 h 105"/>
                <a:gd name="T34" fmla="*/ 2147483646 w 96"/>
                <a:gd name="T35" fmla="*/ 2147483646 h 105"/>
                <a:gd name="T36" fmla="*/ 2147483646 w 96"/>
                <a:gd name="T37" fmla="*/ 2147483646 h 105"/>
                <a:gd name="T38" fmla="*/ 2147483646 w 96"/>
                <a:gd name="T39" fmla="*/ 2147483646 h 105"/>
                <a:gd name="T40" fmla="*/ 2147483646 w 96"/>
                <a:gd name="T41" fmla="*/ 2147483646 h 105"/>
                <a:gd name="T42" fmla="*/ 2147483646 w 96"/>
                <a:gd name="T43" fmla="*/ 2147483646 h 105"/>
                <a:gd name="T44" fmla="*/ 2147483646 w 96"/>
                <a:gd name="T45" fmla="*/ 2147483646 h 105"/>
                <a:gd name="T46" fmla="*/ 2147483646 w 96"/>
                <a:gd name="T47" fmla="*/ 2147483646 h 105"/>
                <a:gd name="T48" fmla="*/ 2147483646 w 96"/>
                <a:gd name="T49" fmla="*/ 2147483646 h 105"/>
                <a:gd name="T50" fmla="*/ 2147483646 w 96"/>
                <a:gd name="T51" fmla="*/ 2147483646 h 105"/>
                <a:gd name="T52" fmla="*/ 2147483646 w 96"/>
                <a:gd name="T53" fmla="*/ 2147483646 h 105"/>
                <a:gd name="T54" fmla="*/ 2147483646 w 96"/>
                <a:gd name="T55" fmla="*/ 2147483646 h 105"/>
                <a:gd name="T56" fmla="*/ 2147483646 w 96"/>
                <a:gd name="T57" fmla="*/ 2147483646 h 105"/>
                <a:gd name="T58" fmla="*/ 2147483646 w 96"/>
                <a:gd name="T59" fmla="*/ 2147483646 h 105"/>
                <a:gd name="T60" fmla="*/ 2147483646 w 96"/>
                <a:gd name="T61" fmla="*/ 2147483646 h 105"/>
                <a:gd name="T62" fmla="*/ 2147483646 w 96"/>
                <a:gd name="T63" fmla="*/ 2147483646 h 105"/>
                <a:gd name="T64" fmla="*/ 2147483646 w 96"/>
                <a:gd name="T65" fmla="*/ 2147483646 h 105"/>
                <a:gd name="T66" fmla="*/ 2147483646 w 96"/>
                <a:gd name="T67" fmla="*/ 2147483646 h 105"/>
                <a:gd name="T68" fmla="*/ 2147483646 w 96"/>
                <a:gd name="T69" fmla="*/ 2147483646 h 105"/>
                <a:gd name="T70" fmla="*/ 2147483646 w 96"/>
                <a:gd name="T71" fmla="*/ 2147483646 h 105"/>
                <a:gd name="T72" fmla="*/ 2147483646 w 96"/>
                <a:gd name="T73" fmla="*/ 2147483646 h 105"/>
                <a:gd name="T74" fmla="*/ 2147483646 w 96"/>
                <a:gd name="T75" fmla="*/ 2147483646 h 105"/>
                <a:gd name="T76" fmla="*/ 2147483646 w 96"/>
                <a:gd name="T77" fmla="*/ 2147483646 h 105"/>
                <a:gd name="T78" fmla="*/ 2147483646 w 96"/>
                <a:gd name="T79" fmla="*/ 2147483646 h 105"/>
                <a:gd name="T80" fmla="*/ 2147483646 w 96"/>
                <a:gd name="T81" fmla="*/ 2147483646 h 105"/>
                <a:gd name="T82" fmla="*/ 2147483646 w 96"/>
                <a:gd name="T83" fmla="*/ 2147483646 h 105"/>
                <a:gd name="T84" fmla="*/ 2147483646 w 96"/>
                <a:gd name="T85" fmla="*/ 2147483646 h 105"/>
                <a:gd name="T86" fmla="*/ 2147483646 w 96"/>
                <a:gd name="T87" fmla="*/ 2147483646 h 105"/>
                <a:gd name="T88" fmla="*/ 2147483646 w 96"/>
                <a:gd name="T89" fmla="*/ 0 h 105"/>
                <a:gd name="T90" fmla="*/ 2147483646 w 96"/>
                <a:gd name="T91" fmla="*/ 2147483646 h 105"/>
                <a:gd name="T92" fmla="*/ 2147483646 w 96"/>
                <a:gd name="T93" fmla="*/ 2147483646 h 105"/>
                <a:gd name="T94" fmla="*/ 2147483646 w 96"/>
                <a:gd name="T95" fmla="*/ 2147483646 h 105"/>
                <a:gd name="T96" fmla="*/ 2147483646 w 96"/>
                <a:gd name="T97" fmla="*/ 2147483646 h 105"/>
                <a:gd name="T98" fmla="*/ 2147483646 w 96"/>
                <a:gd name="T99" fmla="*/ 2147483646 h 105"/>
                <a:gd name="T100" fmla="*/ 2147483646 w 96"/>
                <a:gd name="T101" fmla="*/ 2147483646 h 105"/>
                <a:gd name="T102" fmla="*/ 2147483646 w 96"/>
                <a:gd name="T103" fmla="*/ 2147483646 h 105"/>
                <a:gd name="T104" fmla="*/ 2147483646 w 96"/>
                <a:gd name="T105" fmla="*/ 2147483646 h 105"/>
                <a:gd name="T106" fmla="*/ 2147483646 w 96"/>
                <a:gd name="T107" fmla="*/ 2147483646 h 105"/>
                <a:gd name="T108" fmla="*/ 2147483646 w 96"/>
                <a:gd name="T109" fmla="*/ 2147483646 h 105"/>
                <a:gd name="T110" fmla="*/ 2147483646 w 96"/>
                <a:gd name="T111" fmla="*/ 2147483646 h 105"/>
                <a:gd name="T112" fmla="*/ 2147483646 w 96"/>
                <a:gd name="T113" fmla="*/ 2147483646 h 10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96" h="105">
                  <a:moveTo>
                    <a:pt x="11" y="68"/>
                  </a:moveTo>
                  <a:lnTo>
                    <a:pt x="7" y="71"/>
                  </a:lnTo>
                  <a:lnTo>
                    <a:pt x="6" y="71"/>
                  </a:lnTo>
                  <a:lnTo>
                    <a:pt x="5" y="72"/>
                  </a:lnTo>
                  <a:lnTo>
                    <a:pt x="5" y="73"/>
                  </a:lnTo>
                  <a:lnTo>
                    <a:pt x="5" y="75"/>
                  </a:lnTo>
                  <a:lnTo>
                    <a:pt x="6" y="75"/>
                  </a:lnTo>
                  <a:lnTo>
                    <a:pt x="3" y="76"/>
                  </a:lnTo>
                  <a:lnTo>
                    <a:pt x="2" y="77"/>
                  </a:lnTo>
                  <a:lnTo>
                    <a:pt x="1" y="78"/>
                  </a:lnTo>
                  <a:lnTo>
                    <a:pt x="0" y="78"/>
                  </a:lnTo>
                  <a:lnTo>
                    <a:pt x="1" y="79"/>
                  </a:lnTo>
                  <a:lnTo>
                    <a:pt x="2" y="80"/>
                  </a:lnTo>
                  <a:lnTo>
                    <a:pt x="2" y="81"/>
                  </a:lnTo>
                  <a:lnTo>
                    <a:pt x="3" y="82"/>
                  </a:lnTo>
                  <a:lnTo>
                    <a:pt x="4" y="83"/>
                  </a:lnTo>
                  <a:lnTo>
                    <a:pt x="7" y="82"/>
                  </a:lnTo>
                  <a:lnTo>
                    <a:pt x="8" y="82"/>
                  </a:lnTo>
                  <a:lnTo>
                    <a:pt x="9" y="82"/>
                  </a:lnTo>
                  <a:lnTo>
                    <a:pt x="10" y="83"/>
                  </a:lnTo>
                  <a:lnTo>
                    <a:pt x="10" y="84"/>
                  </a:lnTo>
                  <a:lnTo>
                    <a:pt x="8" y="85"/>
                  </a:lnTo>
                  <a:lnTo>
                    <a:pt x="7" y="85"/>
                  </a:lnTo>
                  <a:lnTo>
                    <a:pt x="7" y="86"/>
                  </a:lnTo>
                  <a:lnTo>
                    <a:pt x="8" y="87"/>
                  </a:lnTo>
                  <a:lnTo>
                    <a:pt x="8" y="88"/>
                  </a:lnTo>
                  <a:lnTo>
                    <a:pt x="8" y="90"/>
                  </a:lnTo>
                  <a:lnTo>
                    <a:pt x="9" y="91"/>
                  </a:lnTo>
                  <a:lnTo>
                    <a:pt x="9" y="93"/>
                  </a:lnTo>
                  <a:lnTo>
                    <a:pt x="12" y="93"/>
                  </a:lnTo>
                  <a:lnTo>
                    <a:pt x="12" y="94"/>
                  </a:lnTo>
                  <a:lnTo>
                    <a:pt x="13" y="94"/>
                  </a:lnTo>
                  <a:lnTo>
                    <a:pt x="15" y="95"/>
                  </a:lnTo>
                  <a:lnTo>
                    <a:pt x="16" y="95"/>
                  </a:lnTo>
                  <a:lnTo>
                    <a:pt x="19" y="96"/>
                  </a:lnTo>
                  <a:lnTo>
                    <a:pt x="20" y="96"/>
                  </a:lnTo>
                  <a:lnTo>
                    <a:pt x="20" y="94"/>
                  </a:lnTo>
                  <a:lnTo>
                    <a:pt x="20" y="93"/>
                  </a:lnTo>
                  <a:lnTo>
                    <a:pt x="20" y="92"/>
                  </a:lnTo>
                  <a:lnTo>
                    <a:pt x="21" y="92"/>
                  </a:lnTo>
                  <a:lnTo>
                    <a:pt x="21" y="91"/>
                  </a:lnTo>
                  <a:lnTo>
                    <a:pt x="22" y="91"/>
                  </a:lnTo>
                  <a:lnTo>
                    <a:pt x="23" y="91"/>
                  </a:lnTo>
                  <a:lnTo>
                    <a:pt x="24" y="93"/>
                  </a:lnTo>
                  <a:lnTo>
                    <a:pt x="26" y="94"/>
                  </a:lnTo>
                  <a:lnTo>
                    <a:pt x="27" y="95"/>
                  </a:lnTo>
                  <a:lnTo>
                    <a:pt x="27" y="96"/>
                  </a:lnTo>
                  <a:lnTo>
                    <a:pt x="28" y="98"/>
                  </a:lnTo>
                  <a:lnTo>
                    <a:pt x="28" y="99"/>
                  </a:lnTo>
                  <a:lnTo>
                    <a:pt x="34" y="98"/>
                  </a:lnTo>
                  <a:lnTo>
                    <a:pt x="39" y="98"/>
                  </a:lnTo>
                  <a:lnTo>
                    <a:pt x="39" y="102"/>
                  </a:lnTo>
                  <a:lnTo>
                    <a:pt x="40" y="102"/>
                  </a:lnTo>
                  <a:lnTo>
                    <a:pt x="42" y="101"/>
                  </a:lnTo>
                  <a:lnTo>
                    <a:pt x="46" y="100"/>
                  </a:lnTo>
                  <a:lnTo>
                    <a:pt x="46" y="99"/>
                  </a:lnTo>
                  <a:lnTo>
                    <a:pt x="48" y="97"/>
                  </a:lnTo>
                  <a:lnTo>
                    <a:pt x="50" y="98"/>
                  </a:lnTo>
                  <a:lnTo>
                    <a:pt x="51" y="98"/>
                  </a:lnTo>
                  <a:lnTo>
                    <a:pt x="52" y="97"/>
                  </a:lnTo>
                  <a:lnTo>
                    <a:pt x="53" y="97"/>
                  </a:lnTo>
                  <a:lnTo>
                    <a:pt x="54" y="95"/>
                  </a:lnTo>
                  <a:lnTo>
                    <a:pt x="56" y="94"/>
                  </a:lnTo>
                  <a:lnTo>
                    <a:pt x="58" y="94"/>
                  </a:lnTo>
                  <a:lnTo>
                    <a:pt x="61" y="96"/>
                  </a:lnTo>
                  <a:lnTo>
                    <a:pt x="62" y="96"/>
                  </a:lnTo>
                  <a:lnTo>
                    <a:pt x="64" y="98"/>
                  </a:lnTo>
                  <a:lnTo>
                    <a:pt x="66" y="98"/>
                  </a:lnTo>
                  <a:lnTo>
                    <a:pt x="68" y="99"/>
                  </a:lnTo>
                  <a:lnTo>
                    <a:pt x="69" y="99"/>
                  </a:lnTo>
                  <a:lnTo>
                    <a:pt x="71" y="99"/>
                  </a:lnTo>
                  <a:lnTo>
                    <a:pt x="71" y="100"/>
                  </a:lnTo>
                  <a:lnTo>
                    <a:pt x="70" y="101"/>
                  </a:lnTo>
                  <a:lnTo>
                    <a:pt x="69" y="104"/>
                  </a:lnTo>
                  <a:lnTo>
                    <a:pt x="72" y="105"/>
                  </a:lnTo>
                  <a:lnTo>
                    <a:pt x="73" y="105"/>
                  </a:lnTo>
                  <a:lnTo>
                    <a:pt x="73" y="104"/>
                  </a:lnTo>
                  <a:lnTo>
                    <a:pt x="75" y="100"/>
                  </a:lnTo>
                  <a:lnTo>
                    <a:pt x="75" y="97"/>
                  </a:lnTo>
                  <a:lnTo>
                    <a:pt x="74" y="94"/>
                  </a:lnTo>
                  <a:lnTo>
                    <a:pt x="73" y="93"/>
                  </a:lnTo>
                  <a:lnTo>
                    <a:pt x="72" y="91"/>
                  </a:lnTo>
                  <a:lnTo>
                    <a:pt x="71" y="89"/>
                  </a:lnTo>
                  <a:lnTo>
                    <a:pt x="70" y="88"/>
                  </a:lnTo>
                  <a:lnTo>
                    <a:pt x="70" y="87"/>
                  </a:lnTo>
                  <a:lnTo>
                    <a:pt x="71" y="86"/>
                  </a:lnTo>
                  <a:lnTo>
                    <a:pt x="73" y="85"/>
                  </a:lnTo>
                  <a:lnTo>
                    <a:pt x="75" y="81"/>
                  </a:lnTo>
                  <a:lnTo>
                    <a:pt x="76" y="80"/>
                  </a:lnTo>
                  <a:lnTo>
                    <a:pt x="77" y="78"/>
                  </a:lnTo>
                  <a:lnTo>
                    <a:pt x="78" y="78"/>
                  </a:lnTo>
                  <a:lnTo>
                    <a:pt x="80" y="78"/>
                  </a:lnTo>
                  <a:lnTo>
                    <a:pt x="80" y="75"/>
                  </a:lnTo>
                  <a:lnTo>
                    <a:pt x="82" y="73"/>
                  </a:lnTo>
                  <a:lnTo>
                    <a:pt x="83" y="73"/>
                  </a:lnTo>
                  <a:lnTo>
                    <a:pt x="85" y="70"/>
                  </a:lnTo>
                  <a:lnTo>
                    <a:pt x="86" y="70"/>
                  </a:lnTo>
                  <a:lnTo>
                    <a:pt x="87" y="70"/>
                  </a:lnTo>
                  <a:lnTo>
                    <a:pt x="89" y="70"/>
                  </a:lnTo>
                  <a:lnTo>
                    <a:pt x="91" y="70"/>
                  </a:lnTo>
                  <a:lnTo>
                    <a:pt x="93" y="70"/>
                  </a:lnTo>
                  <a:lnTo>
                    <a:pt x="94" y="70"/>
                  </a:lnTo>
                  <a:lnTo>
                    <a:pt x="95" y="68"/>
                  </a:lnTo>
                  <a:lnTo>
                    <a:pt x="96" y="66"/>
                  </a:lnTo>
                  <a:lnTo>
                    <a:pt x="96" y="65"/>
                  </a:lnTo>
                  <a:lnTo>
                    <a:pt x="95" y="65"/>
                  </a:lnTo>
                  <a:lnTo>
                    <a:pt x="94" y="64"/>
                  </a:lnTo>
                  <a:lnTo>
                    <a:pt x="94" y="61"/>
                  </a:lnTo>
                  <a:lnTo>
                    <a:pt x="93" y="61"/>
                  </a:lnTo>
                  <a:lnTo>
                    <a:pt x="92" y="60"/>
                  </a:lnTo>
                  <a:lnTo>
                    <a:pt x="92" y="59"/>
                  </a:lnTo>
                  <a:lnTo>
                    <a:pt x="90" y="59"/>
                  </a:lnTo>
                  <a:lnTo>
                    <a:pt x="88" y="57"/>
                  </a:lnTo>
                  <a:lnTo>
                    <a:pt x="87" y="57"/>
                  </a:lnTo>
                  <a:lnTo>
                    <a:pt x="85" y="57"/>
                  </a:lnTo>
                  <a:lnTo>
                    <a:pt x="84" y="56"/>
                  </a:lnTo>
                  <a:lnTo>
                    <a:pt x="82" y="56"/>
                  </a:lnTo>
                  <a:lnTo>
                    <a:pt x="81" y="57"/>
                  </a:lnTo>
                  <a:lnTo>
                    <a:pt x="80" y="57"/>
                  </a:lnTo>
                  <a:lnTo>
                    <a:pt x="79" y="57"/>
                  </a:lnTo>
                  <a:lnTo>
                    <a:pt x="78" y="59"/>
                  </a:lnTo>
                  <a:lnTo>
                    <a:pt x="77" y="60"/>
                  </a:lnTo>
                  <a:lnTo>
                    <a:pt x="76" y="62"/>
                  </a:lnTo>
                  <a:lnTo>
                    <a:pt x="75" y="63"/>
                  </a:lnTo>
                  <a:lnTo>
                    <a:pt x="73" y="65"/>
                  </a:lnTo>
                  <a:lnTo>
                    <a:pt x="71" y="66"/>
                  </a:lnTo>
                  <a:lnTo>
                    <a:pt x="70" y="65"/>
                  </a:lnTo>
                  <a:lnTo>
                    <a:pt x="70" y="64"/>
                  </a:lnTo>
                  <a:lnTo>
                    <a:pt x="70" y="62"/>
                  </a:lnTo>
                  <a:lnTo>
                    <a:pt x="73" y="59"/>
                  </a:lnTo>
                  <a:lnTo>
                    <a:pt x="75" y="57"/>
                  </a:lnTo>
                  <a:lnTo>
                    <a:pt x="76" y="56"/>
                  </a:lnTo>
                  <a:lnTo>
                    <a:pt x="77" y="55"/>
                  </a:lnTo>
                  <a:lnTo>
                    <a:pt x="78" y="54"/>
                  </a:lnTo>
                  <a:lnTo>
                    <a:pt x="77" y="53"/>
                  </a:lnTo>
                  <a:lnTo>
                    <a:pt x="75" y="52"/>
                  </a:lnTo>
                  <a:lnTo>
                    <a:pt x="74" y="52"/>
                  </a:lnTo>
                  <a:lnTo>
                    <a:pt x="71" y="54"/>
                  </a:lnTo>
                  <a:lnTo>
                    <a:pt x="70" y="56"/>
                  </a:lnTo>
                  <a:lnTo>
                    <a:pt x="70" y="57"/>
                  </a:lnTo>
                  <a:lnTo>
                    <a:pt x="69" y="57"/>
                  </a:lnTo>
                  <a:lnTo>
                    <a:pt x="69" y="56"/>
                  </a:lnTo>
                  <a:lnTo>
                    <a:pt x="69" y="55"/>
                  </a:lnTo>
                  <a:lnTo>
                    <a:pt x="70" y="52"/>
                  </a:lnTo>
                  <a:lnTo>
                    <a:pt x="70" y="51"/>
                  </a:lnTo>
                  <a:lnTo>
                    <a:pt x="70" y="49"/>
                  </a:lnTo>
                  <a:lnTo>
                    <a:pt x="70" y="46"/>
                  </a:lnTo>
                  <a:lnTo>
                    <a:pt x="71" y="43"/>
                  </a:lnTo>
                  <a:lnTo>
                    <a:pt x="71" y="40"/>
                  </a:lnTo>
                  <a:lnTo>
                    <a:pt x="73" y="36"/>
                  </a:lnTo>
                  <a:lnTo>
                    <a:pt x="73" y="32"/>
                  </a:lnTo>
                  <a:lnTo>
                    <a:pt x="73" y="27"/>
                  </a:lnTo>
                  <a:lnTo>
                    <a:pt x="74" y="12"/>
                  </a:lnTo>
                  <a:lnTo>
                    <a:pt x="74" y="8"/>
                  </a:lnTo>
                  <a:lnTo>
                    <a:pt x="75" y="2"/>
                  </a:lnTo>
                  <a:lnTo>
                    <a:pt x="75" y="0"/>
                  </a:lnTo>
                  <a:lnTo>
                    <a:pt x="72" y="0"/>
                  </a:lnTo>
                  <a:lnTo>
                    <a:pt x="70" y="0"/>
                  </a:lnTo>
                  <a:lnTo>
                    <a:pt x="68" y="0"/>
                  </a:lnTo>
                  <a:lnTo>
                    <a:pt x="63" y="2"/>
                  </a:lnTo>
                  <a:lnTo>
                    <a:pt x="61" y="2"/>
                  </a:lnTo>
                  <a:lnTo>
                    <a:pt x="57" y="2"/>
                  </a:lnTo>
                  <a:lnTo>
                    <a:pt x="53" y="4"/>
                  </a:lnTo>
                  <a:lnTo>
                    <a:pt x="48" y="6"/>
                  </a:lnTo>
                  <a:lnTo>
                    <a:pt x="44" y="7"/>
                  </a:lnTo>
                  <a:lnTo>
                    <a:pt x="40" y="7"/>
                  </a:lnTo>
                  <a:lnTo>
                    <a:pt x="35" y="9"/>
                  </a:lnTo>
                  <a:lnTo>
                    <a:pt x="27" y="11"/>
                  </a:lnTo>
                  <a:lnTo>
                    <a:pt x="25" y="12"/>
                  </a:lnTo>
                  <a:lnTo>
                    <a:pt x="21" y="14"/>
                  </a:lnTo>
                  <a:lnTo>
                    <a:pt x="19" y="15"/>
                  </a:lnTo>
                  <a:lnTo>
                    <a:pt x="18" y="15"/>
                  </a:lnTo>
                  <a:lnTo>
                    <a:pt x="18" y="16"/>
                  </a:lnTo>
                  <a:lnTo>
                    <a:pt x="19" y="17"/>
                  </a:lnTo>
                  <a:lnTo>
                    <a:pt x="19" y="18"/>
                  </a:lnTo>
                  <a:lnTo>
                    <a:pt x="21" y="18"/>
                  </a:lnTo>
                  <a:lnTo>
                    <a:pt x="21" y="19"/>
                  </a:lnTo>
                  <a:lnTo>
                    <a:pt x="22" y="20"/>
                  </a:lnTo>
                  <a:lnTo>
                    <a:pt x="23" y="20"/>
                  </a:lnTo>
                  <a:lnTo>
                    <a:pt x="23" y="22"/>
                  </a:lnTo>
                  <a:lnTo>
                    <a:pt x="22" y="24"/>
                  </a:lnTo>
                  <a:lnTo>
                    <a:pt x="20" y="24"/>
                  </a:lnTo>
                  <a:lnTo>
                    <a:pt x="16" y="25"/>
                  </a:lnTo>
                  <a:lnTo>
                    <a:pt x="15" y="25"/>
                  </a:lnTo>
                  <a:lnTo>
                    <a:pt x="15" y="28"/>
                  </a:lnTo>
                  <a:lnTo>
                    <a:pt x="15" y="30"/>
                  </a:lnTo>
                  <a:lnTo>
                    <a:pt x="15" y="34"/>
                  </a:lnTo>
                  <a:lnTo>
                    <a:pt x="15" y="37"/>
                  </a:lnTo>
                  <a:lnTo>
                    <a:pt x="15" y="42"/>
                  </a:lnTo>
                  <a:lnTo>
                    <a:pt x="20" y="43"/>
                  </a:lnTo>
                  <a:lnTo>
                    <a:pt x="22" y="44"/>
                  </a:lnTo>
                  <a:lnTo>
                    <a:pt x="22" y="49"/>
                  </a:lnTo>
                  <a:lnTo>
                    <a:pt x="23" y="51"/>
                  </a:lnTo>
                  <a:lnTo>
                    <a:pt x="23" y="54"/>
                  </a:lnTo>
                  <a:lnTo>
                    <a:pt x="24" y="58"/>
                  </a:lnTo>
                  <a:lnTo>
                    <a:pt x="24" y="63"/>
                  </a:lnTo>
                  <a:lnTo>
                    <a:pt x="23" y="65"/>
                  </a:lnTo>
                  <a:lnTo>
                    <a:pt x="22" y="66"/>
                  </a:lnTo>
                  <a:lnTo>
                    <a:pt x="16" y="67"/>
                  </a:lnTo>
                  <a:lnTo>
                    <a:pt x="13" y="67"/>
                  </a:lnTo>
                  <a:lnTo>
                    <a:pt x="11" y="68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75" name="Freeform 1064"/>
            <p:cNvSpPr>
              <a:spLocks/>
            </p:cNvSpPr>
            <p:nvPr/>
          </p:nvSpPr>
          <p:spPr bwMode="auto">
            <a:xfrm>
              <a:off x="7772203" y="3003109"/>
              <a:ext cx="352209" cy="462274"/>
            </a:xfrm>
            <a:custGeom>
              <a:avLst/>
              <a:gdLst>
                <a:gd name="T0" fmla="*/ 2147483646 w 80"/>
                <a:gd name="T1" fmla="*/ 2147483646 h 105"/>
                <a:gd name="T2" fmla="*/ 2147483646 w 80"/>
                <a:gd name="T3" fmla="*/ 2147483646 h 105"/>
                <a:gd name="T4" fmla="*/ 2147483646 w 80"/>
                <a:gd name="T5" fmla="*/ 2147483646 h 105"/>
                <a:gd name="T6" fmla="*/ 2147483646 w 80"/>
                <a:gd name="T7" fmla="*/ 2147483646 h 105"/>
                <a:gd name="T8" fmla="*/ 2147483646 w 80"/>
                <a:gd name="T9" fmla="*/ 2147483646 h 105"/>
                <a:gd name="T10" fmla="*/ 2147483646 w 80"/>
                <a:gd name="T11" fmla="*/ 2147483646 h 105"/>
                <a:gd name="T12" fmla="*/ 2147483646 w 80"/>
                <a:gd name="T13" fmla="*/ 2147483646 h 105"/>
                <a:gd name="T14" fmla="*/ 2147483646 w 80"/>
                <a:gd name="T15" fmla="*/ 2147483646 h 105"/>
                <a:gd name="T16" fmla="*/ 2147483646 w 80"/>
                <a:gd name="T17" fmla="*/ 2147483646 h 105"/>
                <a:gd name="T18" fmla="*/ 2147483646 w 80"/>
                <a:gd name="T19" fmla="*/ 2147483646 h 105"/>
                <a:gd name="T20" fmla="*/ 2147483646 w 80"/>
                <a:gd name="T21" fmla="*/ 2147483646 h 105"/>
                <a:gd name="T22" fmla="*/ 2147483646 w 80"/>
                <a:gd name="T23" fmla="*/ 2147483646 h 105"/>
                <a:gd name="T24" fmla="*/ 2147483646 w 80"/>
                <a:gd name="T25" fmla="*/ 2147483646 h 105"/>
                <a:gd name="T26" fmla="*/ 2147483646 w 80"/>
                <a:gd name="T27" fmla="*/ 2147483646 h 105"/>
                <a:gd name="T28" fmla="*/ 2147483646 w 80"/>
                <a:gd name="T29" fmla="*/ 2147483646 h 105"/>
                <a:gd name="T30" fmla="*/ 2147483646 w 80"/>
                <a:gd name="T31" fmla="*/ 2147483646 h 105"/>
                <a:gd name="T32" fmla="*/ 2147483646 w 80"/>
                <a:gd name="T33" fmla="*/ 2147483646 h 105"/>
                <a:gd name="T34" fmla="*/ 2147483646 w 80"/>
                <a:gd name="T35" fmla="*/ 2147483646 h 105"/>
                <a:gd name="T36" fmla="*/ 2147483646 w 80"/>
                <a:gd name="T37" fmla="*/ 2147483646 h 105"/>
                <a:gd name="T38" fmla="*/ 2147483646 w 80"/>
                <a:gd name="T39" fmla="*/ 2147483646 h 105"/>
                <a:gd name="T40" fmla="*/ 2147483646 w 80"/>
                <a:gd name="T41" fmla="*/ 2147483646 h 105"/>
                <a:gd name="T42" fmla="*/ 2147483646 w 80"/>
                <a:gd name="T43" fmla="*/ 2147483646 h 105"/>
                <a:gd name="T44" fmla="*/ 2147483646 w 80"/>
                <a:gd name="T45" fmla="*/ 2147483646 h 105"/>
                <a:gd name="T46" fmla="*/ 2147483646 w 80"/>
                <a:gd name="T47" fmla="*/ 2147483646 h 105"/>
                <a:gd name="T48" fmla="*/ 2147483646 w 80"/>
                <a:gd name="T49" fmla="*/ 2147483646 h 105"/>
                <a:gd name="T50" fmla="*/ 2147483646 w 80"/>
                <a:gd name="T51" fmla="*/ 2147483646 h 105"/>
                <a:gd name="T52" fmla="*/ 2147483646 w 80"/>
                <a:gd name="T53" fmla="*/ 2147483646 h 105"/>
                <a:gd name="T54" fmla="*/ 2147483646 w 80"/>
                <a:gd name="T55" fmla="*/ 2147483646 h 105"/>
                <a:gd name="T56" fmla="*/ 2147483646 w 80"/>
                <a:gd name="T57" fmla="*/ 2147483646 h 105"/>
                <a:gd name="T58" fmla="*/ 2147483646 w 80"/>
                <a:gd name="T59" fmla="*/ 2147483646 h 105"/>
                <a:gd name="T60" fmla="*/ 2147483646 w 80"/>
                <a:gd name="T61" fmla="*/ 2147483646 h 105"/>
                <a:gd name="T62" fmla="*/ 2147483646 w 80"/>
                <a:gd name="T63" fmla="*/ 2147483646 h 105"/>
                <a:gd name="T64" fmla="*/ 2147483646 w 80"/>
                <a:gd name="T65" fmla="*/ 2147483646 h 105"/>
                <a:gd name="T66" fmla="*/ 2147483646 w 80"/>
                <a:gd name="T67" fmla="*/ 2147483646 h 105"/>
                <a:gd name="T68" fmla="*/ 2147483646 w 80"/>
                <a:gd name="T69" fmla="*/ 2147483646 h 105"/>
                <a:gd name="T70" fmla="*/ 2147483646 w 80"/>
                <a:gd name="T71" fmla="*/ 2147483646 h 105"/>
                <a:gd name="T72" fmla="*/ 2147483646 w 80"/>
                <a:gd name="T73" fmla="*/ 2147483646 h 105"/>
                <a:gd name="T74" fmla="*/ 2147483646 w 80"/>
                <a:gd name="T75" fmla="*/ 2147483646 h 105"/>
                <a:gd name="T76" fmla="*/ 2147483646 w 80"/>
                <a:gd name="T77" fmla="*/ 2147483646 h 105"/>
                <a:gd name="T78" fmla="*/ 2147483646 w 80"/>
                <a:gd name="T79" fmla="*/ 2147483646 h 105"/>
                <a:gd name="T80" fmla="*/ 2147483646 w 80"/>
                <a:gd name="T81" fmla="*/ 2147483646 h 105"/>
                <a:gd name="T82" fmla="*/ 2147483646 w 80"/>
                <a:gd name="T83" fmla="*/ 2147483646 h 105"/>
                <a:gd name="T84" fmla="*/ 2147483646 w 80"/>
                <a:gd name="T85" fmla="*/ 2147483646 h 105"/>
                <a:gd name="T86" fmla="*/ 2147483646 w 80"/>
                <a:gd name="T87" fmla="*/ 2147483646 h 105"/>
                <a:gd name="T88" fmla="*/ 2147483646 w 80"/>
                <a:gd name="T89" fmla="*/ 2147483646 h 105"/>
                <a:gd name="T90" fmla="*/ 2147483646 w 80"/>
                <a:gd name="T91" fmla="*/ 2147483646 h 105"/>
                <a:gd name="T92" fmla="*/ 2147483646 w 80"/>
                <a:gd name="T93" fmla="*/ 2147483646 h 105"/>
                <a:gd name="T94" fmla="*/ 2147483646 w 80"/>
                <a:gd name="T95" fmla="*/ 2147483646 h 105"/>
                <a:gd name="T96" fmla="*/ 2147483646 w 80"/>
                <a:gd name="T97" fmla="*/ 2147483646 h 105"/>
                <a:gd name="T98" fmla="*/ 2147483646 w 80"/>
                <a:gd name="T99" fmla="*/ 2147483646 h 105"/>
                <a:gd name="T100" fmla="*/ 2147483646 w 80"/>
                <a:gd name="T101" fmla="*/ 2147483646 h 105"/>
                <a:gd name="T102" fmla="*/ 2147483646 w 80"/>
                <a:gd name="T103" fmla="*/ 2147483646 h 105"/>
                <a:gd name="T104" fmla="*/ 2147483646 w 80"/>
                <a:gd name="T105" fmla="*/ 0 h 105"/>
                <a:gd name="T106" fmla="*/ 2147483646 w 80"/>
                <a:gd name="T107" fmla="*/ 2147483646 h 105"/>
                <a:gd name="T108" fmla="*/ 2147483646 w 80"/>
                <a:gd name="T109" fmla="*/ 2147483646 h 105"/>
                <a:gd name="T110" fmla="*/ 2147483646 w 80"/>
                <a:gd name="T111" fmla="*/ 2147483646 h 105"/>
                <a:gd name="T112" fmla="*/ 0 w 80"/>
                <a:gd name="T113" fmla="*/ 2147483646 h 105"/>
                <a:gd name="T114" fmla="*/ 2147483646 w 80"/>
                <a:gd name="T115" fmla="*/ 2147483646 h 105"/>
                <a:gd name="T116" fmla="*/ 2147483646 w 80"/>
                <a:gd name="T117" fmla="*/ 2147483646 h 105"/>
                <a:gd name="T118" fmla="*/ 2147483646 w 80"/>
                <a:gd name="T119" fmla="*/ 2147483646 h 105"/>
                <a:gd name="T120" fmla="*/ 2147483646 w 80"/>
                <a:gd name="T121" fmla="*/ 2147483646 h 105"/>
                <a:gd name="T122" fmla="*/ 2147483646 w 80"/>
                <a:gd name="T123" fmla="*/ 2147483646 h 105"/>
                <a:gd name="T124" fmla="*/ 2147483646 w 80"/>
                <a:gd name="T125" fmla="*/ 2147483646 h 10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80" h="105">
                  <a:moveTo>
                    <a:pt x="11" y="58"/>
                  </a:moveTo>
                  <a:lnTo>
                    <a:pt x="12" y="58"/>
                  </a:lnTo>
                  <a:lnTo>
                    <a:pt x="13" y="57"/>
                  </a:lnTo>
                  <a:lnTo>
                    <a:pt x="15" y="57"/>
                  </a:lnTo>
                  <a:lnTo>
                    <a:pt x="16" y="58"/>
                  </a:lnTo>
                  <a:lnTo>
                    <a:pt x="18" y="58"/>
                  </a:lnTo>
                  <a:lnTo>
                    <a:pt x="19" y="58"/>
                  </a:lnTo>
                  <a:lnTo>
                    <a:pt x="21" y="60"/>
                  </a:lnTo>
                  <a:lnTo>
                    <a:pt x="23" y="60"/>
                  </a:lnTo>
                  <a:lnTo>
                    <a:pt x="23" y="61"/>
                  </a:lnTo>
                  <a:lnTo>
                    <a:pt x="24" y="62"/>
                  </a:lnTo>
                  <a:lnTo>
                    <a:pt x="25" y="62"/>
                  </a:lnTo>
                  <a:lnTo>
                    <a:pt x="25" y="65"/>
                  </a:lnTo>
                  <a:lnTo>
                    <a:pt x="26" y="66"/>
                  </a:lnTo>
                  <a:lnTo>
                    <a:pt x="27" y="66"/>
                  </a:lnTo>
                  <a:lnTo>
                    <a:pt x="27" y="67"/>
                  </a:lnTo>
                  <a:lnTo>
                    <a:pt x="26" y="69"/>
                  </a:lnTo>
                  <a:lnTo>
                    <a:pt x="25" y="71"/>
                  </a:lnTo>
                  <a:lnTo>
                    <a:pt x="24" y="71"/>
                  </a:lnTo>
                  <a:lnTo>
                    <a:pt x="22" y="71"/>
                  </a:lnTo>
                  <a:lnTo>
                    <a:pt x="20" y="71"/>
                  </a:lnTo>
                  <a:lnTo>
                    <a:pt x="18" y="71"/>
                  </a:lnTo>
                  <a:lnTo>
                    <a:pt x="17" y="71"/>
                  </a:lnTo>
                  <a:lnTo>
                    <a:pt x="16" y="71"/>
                  </a:lnTo>
                  <a:lnTo>
                    <a:pt x="14" y="74"/>
                  </a:lnTo>
                  <a:lnTo>
                    <a:pt x="13" y="74"/>
                  </a:lnTo>
                  <a:lnTo>
                    <a:pt x="11" y="76"/>
                  </a:lnTo>
                  <a:lnTo>
                    <a:pt x="11" y="79"/>
                  </a:lnTo>
                  <a:lnTo>
                    <a:pt x="14" y="79"/>
                  </a:lnTo>
                  <a:lnTo>
                    <a:pt x="15" y="79"/>
                  </a:lnTo>
                  <a:lnTo>
                    <a:pt x="17" y="80"/>
                  </a:lnTo>
                  <a:lnTo>
                    <a:pt x="18" y="79"/>
                  </a:lnTo>
                  <a:lnTo>
                    <a:pt x="20" y="80"/>
                  </a:lnTo>
                  <a:lnTo>
                    <a:pt x="21" y="80"/>
                  </a:lnTo>
                  <a:lnTo>
                    <a:pt x="21" y="81"/>
                  </a:lnTo>
                  <a:lnTo>
                    <a:pt x="22" y="84"/>
                  </a:lnTo>
                  <a:lnTo>
                    <a:pt x="23" y="85"/>
                  </a:lnTo>
                  <a:lnTo>
                    <a:pt x="25" y="85"/>
                  </a:lnTo>
                  <a:lnTo>
                    <a:pt x="26" y="85"/>
                  </a:lnTo>
                  <a:lnTo>
                    <a:pt x="28" y="86"/>
                  </a:lnTo>
                  <a:lnTo>
                    <a:pt x="29" y="87"/>
                  </a:lnTo>
                  <a:lnTo>
                    <a:pt x="31" y="88"/>
                  </a:lnTo>
                  <a:lnTo>
                    <a:pt x="33" y="88"/>
                  </a:lnTo>
                  <a:lnTo>
                    <a:pt x="36" y="89"/>
                  </a:lnTo>
                  <a:lnTo>
                    <a:pt x="39" y="89"/>
                  </a:lnTo>
                  <a:lnTo>
                    <a:pt x="42" y="90"/>
                  </a:lnTo>
                  <a:lnTo>
                    <a:pt x="44" y="91"/>
                  </a:lnTo>
                  <a:lnTo>
                    <a:pt x="45" y="92"/>
                  </a:lnTo>
                  <a:lnTo>
                    <a:pt x="50" y="94"/>
                  </a:lnTo>
                  <a:lnTo>
                    <a:pt x="50" y="95"/>
                  </a:lnTo>
                  <a:lnTo>
                    <a:pt x="51" y="95"/>
                  </a:lnTo>
                  <a:lnTo>
                    <a:pt x="51" y="96"/>
                  </a:lnTo>
                  <a:lnTo>
                    <a:pt x="50" y="99"/>
                  </a:lnTo>
                  <a:lnTo>
                    <a:pt x="49" y="102"/>
                  </a:lnTo>
                  <a:lnTo>
                    <a:pt x="49" y="103"/>
                  </a:lnTo>
                  <a:lnTo>
                    <a:pt x="48" y="103"/>
                  </a:lnTo>
                  <a:lnTo>
                    <a:pt x="48" y="104"/>
                  </a:lnTo>
                  <a:lnTo>
                    <a:pt x="51" y="104"/>
                  </a:lnTo>
                  <a:lnTo>
                    <a:pt x="53" y="105"/>
                  </a:lnTo>
                  <a:lnTo>
                    <a:pt x="55" y="102"/>
                  </a:lnTo>
                  <a:lnTo>
                    <a:pt x="56" y="102"/>
                  </a:lnTo>
                  <a:lnTo>
                    <a:pt x="57" y="103"/>
                  </a:lnTo>
                  <a:lnTo>
                    <a:pt x="57" y="104"/>
                  </a:lnTo>
                  <a:lnTo>
                    <a:pt x="58" y="104"/>
                  </a:lnTo>
                  <a:lnTo>
                    <a:pt x="60" y="104"/>
                  </a:lnTo>
                  <a:lnTo>
                    <a:pt x="61" y="103"/>
                  </a:lnTo>
                  <a:lnTo>
                    <a:pt x="62" y="102"/>
                  </a:lnTo>
                  <a:lnTo>
                    <a:pt x="63" y="101"/>
                  </a:lnTo>
                  <a:lnTo>
                    <a:pt x="65" y="100"/>
                  </a:lnTo>
                  <a:lnTo>
                    <a:pt x="72" y="93"/>
                  </a:lnTo>
                  <a:lnTo>
                    <a:pt x="71" y="93"/>
                  </a:lnTo>
                  <a:lnTo>
                    <a:pt x="70" y="92"/>
                  </a:lnTo>
                  <a:lnTo>
                    <a:pt x="69" y="91"/>
                  </a:lnTo>
                  <a:lnTo>
                    <a:pt x="69" y="90"/>
                  </a:lnTo>
                  <a:lnTo>
                    <a:pt x="76" y="84"/>
                  </a:lnTo>
                  <a:lnTo>
                    <a:pt x="76" y="83"/>
                  </a:lnTo>
                  <a:lnTo>
                    <a:pt x="79" y="81"/>
                  </a:lnTo>
                  <a:lnTo>
                    <a:pt x="80" y="79"/>
                  </a:lnTo>
                  <a:lnTo>
                    <a:pt x="80" y="77"/>
                  </a:lnTo>
                  <a:lnTo>
                    <a:pt x="80" y="76"/>
                  </a:lnTo>
                  <a:lnTo>
                    <a:pt x="76" y="76"/>
                  </a:lnTo>
                  <a:lnTo>
                    <a:pt x="75" y="76"/>
                  </a:lnTo>
                  <a:lnTo>
                    <a:pt x="75" y="75"/>
                  </a:lnTo>
                  <a:lnTo>
                    <a:pt x="76" y="74"/>
                  </a:lnTo>
                  <a:lnTo>
                    <a:pt x="75" y="74"/>
                  </a:lnTo>
                  <a:lnTo>
                    <a:pt x="74" y="74"/>
                  </a:lnTo>
                  <a:lnTo>
                    <a:pt x="74" y="76"/>
                  </a:lnTo>
                  <a:lnTo>
                    <a:pt x="72" y="76"/>
                  </a:lnTo>
                  <a:lnTo>
                    <a:pt x="70" y="76"/>
                  </a:lnTo>
                  <a:lnTo>
                    <a:pt x="69" y="75"/>
                  </a:lnTo>
                  <a:lnTo>
                    <a:pt x="69" y="74"/>
                  </a:lnTo>
                  <a:lnTo>
                    <a:pt x="69" y="73"/>
                  </a:lnTo>
                  <a:lnTo>
                    <a:pt x="70" y="72"/>
                  </a:lnTo>
                  <a:lnTo>
                    <a:pt x="70" y="71"/>
                  </a:lnTo>
                  <a:lnTo>
                    <a:pt x="69" y="71"/>
                  </a:lnTo>
                  <a:lnTo>
                    <a:pt x="68" y="70"/>
                  </a:lnTo>
                  <a:lnTo>
                    <a:pt x="67" y="69"/>
                  </a:lnTo>
                  <a:lnTo>
                    <a:pt x="67" y="68"/>
                  </a:lnTo>
                  <a:lnTo>
                    <a:pt x="67" y="65"/>
                  </a:lnTo>
                  <a:lnTo>
                    <a:pt x="66" y="64"/>
                  </a:lnTo>
                  <a:lnTo>
                    <a:pt x="66" y="63"/>
                  </a:lnTo>
                  <a:lnTo>
                    <a:pt x="66" y="61"/>
                  </a:lnTo>
                  <a:lnTo>
                    <a:pt x="68" y="60"/>
                  </a:lnTo>
                  <a:lnTo>
                    <a:pt x="68" y="59"/>
                  </a:lnTo>
                  <a:lnTo>
                    <a:pt x="70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2" y="55"/>
                  </a:lnTo>
                  <a:lnTo>
                    <a:pt x="70" y="55"/>
                  </a:lnTo>
                  <a:lnTo>
                    <a:pt x="69" y="55"/>
                  </a:lnTo>
                  <a:lnTo>
                    <a:pt x="70" y="53"/>
                  </a:lnTo>
                  <a:lnTo>
                    <a:pt x="70" y="51"/>
                  </a:lnTo>
                  <a:lnTo>
                    <a:pt x="68" y="51"/>
                  </a:lnTo>
                  <a:lnTo>
                    <a:pt x="67" y="52"/>
                  </a:lnTo>
                  <a:lnTo>
                    <a:pt x="65" y="53"/>
                  </a:lnTo>
                  <a:lnTo>
                    <a:pt x="64" y="53"/>
                  </a:lnTo>
                  <a:lnTo>
                    <a:pt x="63" y="53"/>
                  </a:lnTo>
                  <a:lnTo>
                    <a:pt x="63" y="52"/>
                  </a:lnTo>
                  <a:lnTo>
                    <a:pt x="62" y="52"/>
                  </a:lnTo>
                  <a:lnTo>
                    <a:pt x="60" y="52"/>
                  </a:lnTo>
                  <a:lnTo>
                    <a:pt x="59" y="52"/>
                  </a:lnTo>
                  <a:lnTo>
                    <a:pt x="58" y="53"/>
                  </a:lnTo>
                  <a:lnTo>
                    <a:pt x="56" y="52"/>
                  </a:lnTo>
                  <a:lnTo>
                    <a:pt x="56" y="51"/>
                  </a:lnTo>
                  <a:lnTo>
                    <a:pt x="55" y="49"/>
                  </a:lnTo>
                  <a:lnTo>
                    <a:pt x="55" y="46"/>
                  </a:lnTo>
                  <a:lnTo>
                    <a:pt x="55" y="44"/>
                  </a:lnTo>
                  <a:lnTo>
                    <a:pt x="54" y="43"/>
                  </a:lnTo>
                  <a:lnTo>
                    <a:pt x="53" y="43"/>
                  </a:lnTo>
                  <a:lnTo>
                    <a:pt x="51" y="43"/>
                  </a:lnTo>
                  <a:lnTo>
                    <a:pt x="50" y="43"/>
                  </a:lnTo>
                  <a:lnTo>
                    <a:pt x="51" y="42"/>
                  </a:lnTo>
                  <a:lnTo>
                    <a:pt x="51" y="41"/>
                  </a:lnTo>
                  <a:lnTo>
                    <a:pt x="51" y="40"/>
                  </a:lnTo>
                  <a:lnTo>
                    <a:pt x="50" y="40"/>
                  </a:lnTo>
                  <a:lnTo>
                    <a:pt x="49" y="40"/>
                  </a:lnTo>
                  <a:lnTo>
                    <a:pt x="48" y="40"/>
                  </a:lnTo>
                  <a:lnTo>
                    <a:pt x="48" y="39"/>
                  </a:lnTo>
                  <a:lnTo>
                    <a:pt x="48" y="38"/>
                  </a:lnTo>
                  <a:lnTo>
                    <a:pt x="47" y="37"/>
                  </a:lnTo>
                  <a:lnTo>
                    <a:pt x="48" y="37"/>
                  </a:lnTo>
                  <a:lnTo>
                    <a:pt x="50" y="37"/>
                  </a:lnTo>
                  <a:lnTo>
                    <a:pt x="52" y="37"/>
                  </a:lnTo>
                  <a:lnTo>
                    <a:pt x="53" y="37"/>
                  </a:lnTo>
                  <a:lnTo>
                    <a:pt x="53" y="34"/>
                  </a:lnTo>
                  <a:lnTo>
                    <a:pt x="53" y="32"/>
                  </a:lnTo>
                  <a:lnTo>
                    <a:pt x="53" y="29"/>
                  </a:lnTo>
                  <a:lnTo>
                    <a:pt x="54" y="27"/>
                  </a:lnTo>
                  <a:lnTo>
                    <a:pt x="55" y="27"/>
                  </a:lnTo>
                  <a:lnTo>
                    <a:pt x="56" y="27"/>
                  </a:lnTo>
                  <a:lnTo>
                    <a:pt x="57" y="27"/>
                  </a:lnTo>
                  <a:lnTo>
                    <a:pt x="57" y="26"/>
                  </a:lnTo>
                  <a:lnTo>
                    <a:pt x="56" y="22"/>
                  </a:lnTo>
                  <a:lnTo>
                    <a:pt x="56" y="21"/>
                  </a:lnTo>
                  <a:lnTo>
                    <a:pt x="56" y="20"/>
                  </a:lnTo>
                  <a:lnTo>
                    <a:pt x="55" y="18"/>
                  </a:lnTo>
                  <a:lnTo>
                    <a:pt x="54" y="16"/>
                  </a:lnTo>
                  <a:lnTo>
                    <a:pt x="55" y="13"/>
                  </a:lnTo>
                  <a:lnTo>
                    <a:pt x="56" y="12"/>
                  </a:lnTo>
                  <a:lnTo>
                    <a:pt x="58" y="10"/>
                  </a:lnTo>
                  <a:lnTo>
                    <a:pt x="58" y="9"/>
                  </a:lnTo>
                  <a:lnTo>
                    <a:pt x="57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50" y="5"/>
                  </a:lnTo>
                  <a:lnTo>
                    <a:pt x="48" y="6"/>
                  </a:lnTo>
                  <a:lnTo>
                    <a:pt x="44" y="7"/>
                  </a:lnTo>
                  <a:lnTo>
                    <a:pt x="40" y="8"/>
                  </a:lnTo>
                  <a:lnTo>
                    <a:pt x="38" y="10"/>
                  </a:lnTo>
                  <a:lnTo>
                    <a:pt x="37" y="11"/>
                  </a:lnTo>
                  <a:lnTo>
                    <a:pt x="36" y="11"/>
                  </a:lnTo>
                  <a:lnTo>
                    <a:pt x="35" y="10"/>
                  </a:lnTo>
                  <a:lnTo>
                    <a:pt x="36" y="9"/>
                  </a:lnTo>
                  <a:lnTo>
                    <a:pt x="37" y="8"/>
                  </a:lnTo>
                  <a:lnTo>
                    <a:pt x="37" y="7"/>
                  </a:lnTo>
                  <a:lnTo>
                    <a:pt x="37" y="5"/>
                  </a:lnTo>
                  <a:lnTo>
                    <a:pt x="37" y="4"/>
                  </a:lnTo>
                  <a:lnTo>
                    <a:pt x="36" y="3"/>
                  </a:lnTo>
                  <a:lnTo>
                    <a:pt x="34" y="3"/>
                  </a:lnTo>
                  <a:lnTo>
                    <a:pt x="32" y="2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8" y="2"/>
                  </a:lnTo>
                  <a:lnTo>
                    <a:pt x="27" y="1"/>
                  </a:lnTo>
                  <a:lnTo>
                    <a:pt x="26" y="0"/>
                  </a:lnTo>
                  <a:lnTo>
                    <a:pt x="13" y="0"/>
                  </a:lnTo>
                  <a:lnTo>
                    <a:pt x="9" y="0"/>
                  </a:lnTo>
                  <a:lnTo>
                    <a:pt x="6" y="1"/>
                  </a:lnTo>
                  <a:lnTo>
                    <a:pt x="6" y="3"/>
                  </a:lnTo>
                  <a:lnTo>
                    <a:pt x="5" y="9"/>
                  </a:lnTo>
                  <a:lnTo>
                    <a:pt x="5" y="13"/>
                  </a:lnTo>
                  <a:lnTo>
                    <a:pt x="4" y="28"/>
                  </a:lnTo>
                  <a:lnTo>
                    <a:pt x="4" y="33"/>
                  </a:lnTo>
                  <a:lnTo>
                    <a:pt x="4" y="37"/>
                  </a:lnTo>
                  <a:lnTo>
                    <a:pt x="2" y="41"/>
                  </a:lnTo>
                  <a:lnTo>
                    <a:pt x="2" y="44"/>
                  </a:lnTo>
                  <a:lnTo>
                    <a:pt x="1" y="47"/>
                  </a:lnTo>
                  <a:lnTo>
                    <a:pt x="1" y="50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0" y="56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1" y="58"/>
                  </a:lnTo>
                  <a:lnTo>
                    <a:pt x="1" y="57"/>
                  </a:lnTo>
                  <a:lnTo>
                    <a:pt x="2" y="55"/>
                  </a:lnTo>
                  <a:lnTo>
                    <a:pt x="5" y="53"/>
                  </a:lnTo>
                  <a:lnTo>
                    <a:pt x="6" y="53"/>
                  </a:lnTo>
                  <a:lnTo>
                    <a:pt x="8" y="54"/>
                  </a:lnTo>
                  <a:lnTo>
                    <a:pt x="9" y="55"/>
                  </a:lnTo>
                  <a:lnTo>
                    <a:pt x="8" y="56"/>
                  </a:lnTo>
                  <a:lnTo>
                    <a:pt x="7" y="57"/>
                  </a:lnTo>
                  <a:lnTo>
                    <a:pt x="6" y="58"/>
                  </a:lnTo>
                  <a:lnTo>
                    <a:pt x="4" y="60"/>
                  </a:lnTo>
                  <a:lnTo>
                    <a:pt x="1" y="63"/>
                  </a:lnTo>
                  <a:lnTo>
                    <a:pt x="1" y="65"/>
                  </a:lnTo>
                  <a:lnTo>
                    <a:pt x="1" y="66"/>
                  </a:lnTo>
                  <a:lnTo>
                    <a:pt x="2" y="67"/>
                  </a:lnTo>
                  <a:lnTo>
                    <a:pt x="4" y="66"/>
                  </a:lnTo>
                  <a:lnTo>
                    <a:pt x="6" y="64"/>
                  </a:lnTo>
                  <a:lnTo>
                    <a:pt x="7" y="63"/>
                  </a:lnTo>
                  <a:lnTo>
                    <a:pt x="8" y="61"/>
                  </a:lnTo>
                  <a:lnTo>
                    <a:pt x="9" y="60"/>
                  </a:lnTo>
                  <a:lnTo>
                    <a:pt x="10" y="58"/>
                  </a:lnTo>
                  <a:lnTo>
                    <a:pt x="11" y="58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76" name="Freeform 1065"/>
            <p:cNvSpPr>
              <a:spLocks/>
            </p:cNvSpPr>
            <p:nvPr/>
          </p:nvSpPr>
          <p:spPr bwMode="auto">
            <a:xfrm>
              <a:off x="7763398" y="3350916"/>
              <a:ext cx="233338" cy="233338"/>
            </a:xfrm>
            <a:custGeom>
              <a:avLst/>
              <a:gdLst>
                <a:gd name="T0" fmla="*/ 2147483646 w 53"/>
                <a:gd name="T1" fmla="*/ 2147483646 h 53"/>
                <a:gd name="T2" fmla="*/ 2147483646 w 53"/>
                <a:gd name="T3" fmla="*/ 2147483646 h 53"/>
                <a:gd name="T4" fmla="*/ 2147483646 w 53"/>
                <a:gd name="T5" fmla="*/ 2147483646 h 53"/>
                <a:gd name="T6" fmla="*/ 2147483646 w 53"/>
                <a:gd name="T7" fmla="*/ 2147483646 h 53"/>
                <a:gd name="T8" fmla="*/ 2147483646 w 53"/>
                <a:gd name="T9" fmla="*/ 2147483646 h 53"/>
                <a:gd name="T10" fmla="*/ 2147483646 w 53"/>
                <a:gd name="T11" fmla="*/ 2147483646 h 53"/>
                <a:gd name="T12" fmla="*/ 2147483646 w 53"/>
                <a:gd name="T13" fmla="*/ 2147483646 h 53"/>
                <a:gd name="T14" fmla="*/ 2147483646 w 53"/>
                <a:gd name="T15" fmla="*/ 2147483646 h 53"/>
                <a:gd name="T16" fmla="*/ 2147483646 w 53"/>
                <a:gd name="T17" fmla="*/ 2147483646 h 53"/>
                <a:gd name="T18" fmla="*/ 2147483646 w 53"/>
                <a:gd name="T19" fmla="*/ 2147483646 h 53"/>
                <a:gd name="T20" fmla="*/ 2147483646 w 53"/>
                <a:gd name="T21" fmla="*/ 2147483646 h 53"/>
                <a:gd name="T22" fmla="*/ 2147483646 w 53"/>
                <a:gd name="T23" fmla="*/ 2147483646 h 53"/>
                <a:gd name="T24" fmla="*/ 2147483646 w 53"/>
                <a:gd name="T25" fmla="*/ 2147483646 h 53"/>
                <a:gd name="T26" fmla="*/ 2147483646 w 53"/>
                <a:gd name="T27" fmla="*/ 2147483646 h 53"/>
                <a:gd name="T28" fmla="*/ 2147483646 w 53"/>
                <a:gd name="T29" fmla="*/ 2147483646 h 53"/>
                <a:gd name="T30" fmla="*/ 2147483646 w 53"/>
                <a:gd name="T31" fmla="*/ 2147483646 h 53"/>
                <a:gd name="T32" fmla="*/ 2147483646 w 53"/>
                <a:gd name="T33" fmla="*/ 2147483646 h 53"/>
                <a:gd name="T34" fmla="*/ 2147483646 w 53"/>
                <a:gd name="T35" fmla="*/ 2147483646 h 53"/>
                <a:gd name="T36" fmla="*/ 2147483646 w 53"/>
                <a:gd name="T37" fmla="*/ 2147483646 h 53"/>
                <a:gd name="T38" fmla="*/ 2147483646 w 53"/>
                <a:gd name="T39" fmla="*/ 2147483646 h 53"/>
                <a:gd name="T40" fmla="*/ 2147483646 w 53"/>
                <a:gd name="T41" fmla="*/ 2147483646 h 53"/>
                <a:gd name="T42" fmla="*/ 2147483646 w 53"/>
                <a:gd name="T43" fmla="*/ 2147483646 h 53"/>
                <a:gd name="T44" fmla="*/ 2147483646 w 53"/>
                <a:gd name="T45" fmla="*/ 2147483646 h 53"/>
                <a:gd name="T46" fmla="*/ 2147483646 w 53"/>
                <a:gd name="T47" fmla="*/ 2147483646 h 53"/>
                <a:gd name="T48" fmla="*/ 2147483646 w 53"/>
                <a:gd name="T49" fmla="*/ 2147483646 h 53"/>
                <a:gd name="T50" fmla="*/ 2147483646 w 53"/>
                <a:gd name="T51" fmla="*/ 2147483646 h 53"/>
                <a:gd name="T52" fmla="*/ 2147483646 w 53"/>
                <a:gd name="T53" fmla="*/ 2147483646 h 53"/>
                <a:gd name="T54" fmla="*/ 2147483646 w 53"/>
                <a:gd name="T55" fmla="*/ 2147483646 h 53"/>
                <a:gd name="T56" fmla="*/ 2147483646 w 53"/>
                <a:gd name="T57" fmla="*/ 2147483646 h 53"/>
                <a:gd name="T58" fmla="*/ 2147483646 w 53"/>
                <a:gd name="T59" fmla="*/ 2147483646 h 53"/>
                <a:gd name="T60" fmla="*/ 2147483646 w 53"/>
                <a:gd name="T61" fmla="*/ 2147483646 h 53"/>
                <a:gd name="T62" fmla="*/ 2147483646 w 53"/>
                <a:gd name="T63" fmla="*/ 0 h 53"/>
                <a:gd name="T64" fmla="*/ 2147483646 w 53"/>
                <a:gd name="T65" fmla="*/ 0 h 53"/>
                <a:gd name="T66" fmla="*/ 2147483646 w 53"/>
                <a:gd name="T67" fmla="*/ 0 h 53"/>
                <a:gd name="T68" fmla="*/ 2147483646 w 53"/>
                <a:gd name="T69" fmla="*/ 2147483646 h 53"/>
                <a:gd name="T70" fmla="*/ 2147483646 w 53"/>
                <a:gd name="T71" fmla="*/ 2147483646 h 53"/>
                <a:gd name="T72" fmla="*/ 2147483646 w 53"/>
                <a:gd name="T73" fmla="*/ 2147483646 h 53"/>
                <a:gd name="T74" fmla="*/ 2147483646 w 53"/>
                <a:gd name="T75" fmla="*/ 2147483646 h 53"/>
                <a:gd name="T76" fmla="*/ 2147483646 w 53"/>
                <a:gd name="T77" fmla="*/ 2147483646 h 53"/>
                <a:gd name="T78" fmla="*/ 2147483646 w 53"/>
                <a:gd name="T79" fmla="*/ 2147483646 h 53"/>
                <a:gd name="T80" fmla="*/ 2147483646 w 53"/>
                <a:gd name="T81" fmla="*/ 2147483646 h 53"/>
                <a:gd name="T82" fmla="*/ 2147483646 w 53"/>
                <a:gd name="T83" fmla="*/ 2147483646 h 53"/>
                <a:gd name="T84" fmla="*/ 2147483646 w 53"/>
                <a:gd name="T85" fmla="*/ 2147483646 h 53"/>
                <a:gd name="T86" fmla="*/ 2147483646 w 53"/>
                <a:gd name="T87" fmla="*/ 2147483646 h 53"/>
                <a:gd name="T88" fmla="*/ 2147483646 w 53"/>
                <a:gd name="T89" fmla="*/ 2147483646 h 53"/>
                <a:gd name="T90" fmla="*/ 2147483646 w 53"/>
                <a:gd name="T91" fmla="*/ 2147483646 h 53"/>
                <a:gd name="T92" fmla="*/ 0 w 53"/>
                <a:gd name="T93" fmla="*/ 2147483646 h 53"/>
                <a:gd name="T94" fmla="*/ 2147483646 w 53"/>
                <a:gd name="T95" fmla="*/ 2147483646 h 53"/>
                <a:gd name="T96" fmla="*/ 2147483646 w 53"/>
                <a:gd name="T97" fmla="*/ 2147483646 h 53"/>
                <a:gd name="T98" fmla="*/ 2147483646 w 53"/>
                <a:gd name="T99" fmla="*/ 2147483646 h 53"/>
                <a:gd name="T100" fmla="*/ 0 w 53"/>
                <a:gd name="T101" fmla="*/ 2147483646 h 53"/>
                <a:gd name="T102" fmla="*/ 2147483646 w 53"/>
                <a:gd name="T103" fmla="*/ 2147483646 h 53"/>
                <a:gd name="T104" fmla="*/ 2147483646 w 53"/>
                <a:gd name="T105" fmla="*/ 2147483646 h 53"/>
                <a:gd name="T106" fmla="*/ 2147483646 w 53"/>
                <a:gd name="T107" fmla="*/ 2147483646 h 53"/>
                <a:gd name="T108" fmla="*/ 2147483646 w 53"/>
                <a:gd name="T109" fmla="*/ 2147483646 h 53"/>
                <a:gd name="T110" fmla="*/ 2147483646 w 53"/>
                <a:gd name="T111" fmla="*/ 2147483646 h 53"/>
                <a:gd name="T112" fmla="*/ 2147483646 w 53"/>
                <a:gd name="T113" fmla="*/ 2147483646 h 5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53" h="53">
                  <a:moveTo>
                    <a:pt x="9" y="47"/>
                  </a:moveTo>
                  <a:lnTo>
                    <a:pt x="15" y="45"/>
                  </a:lnTo>
                  <a:lnTo>
                    <a:pt x="20" y="43"/>
                  </a:lnTo>
                  <a:lnTo>
                    <a:pt x="28" y="39"/>
                  </a:lnTo>
                  <a:lnTo>
                    <a:pt x="30" y="39"/>
                  </a:lnTo>
                  <a:lnTo>
                    <a:pt x="30" y="38"/>
                  </a:lnTo>
                  <a:lnTo>
                    <a:pt x="32" y="38"/>
                  </a:lnTo>
                  <a:lnTo>
                    <a:pt x="33" y="38"/>
                  </a:lnTo>
                  <a:lnTo>
                    <a:pt x="33" y="39"/>
                  </a:lnTo>
                  <a:lnTo>
                    <a:pt x="33" y="40"/>
                  </a:lnTo>
                  <a:lnTo>
                    <a:pt x="30" y="42"/>
                  </a:lnTo>
                  <a:lnTo>
                    <a:pt x="28" y="46"/>
                  </a:lnTo>
                  <a:lnTo>
                    <a:pt x="27" y="48"/>
                  </a:lnTo>
                  <a:lnTo>
                    <a:pt x="26" y="50"/>
                  </a:lnTo>
                  <a:lnTo>
                    <a:pt x="26" y="52"/>
                  </a:lnTo>
                  <a:lnTo>
                    <a:pt x="26" y="53"/>
                  </a:lnTo>
                  <a:lnTo>
                    <a:pt x="27" y="53"/>
                  </a:lnTo>
                  <a:lnTo>
                    <a:pt x="29" y="52"/>
                  </a:lnTo>
                  <a:lnTo>
                    <a:pt x="35" y="48"/>
                  </a:lnTo>
                  <a:lnTo>
                    <a:pt x="38" y="47"/>
                  </a:lnTo>
                  <a:lnTo>
                    <a:pt x="41" y="44"/>
                  </a:lnTo>
                  <a:lnTo>
                    <a:pt x="42" y="43"/>
                  </a:lnTo>
                  <a:lnTo>
                    <a:pt x="43" y="42"/>
                  </a:lnTo>
                  <a:lnTo>
                    <a:pt x="43" y="38"/>
                  </a:lnTo>
                  <a:lnTo>
                    <a:pt x="43" y="34"/>
                  </a:lnTo>
                  <a:lnTo>
                    <a:pt x="44" y="32"/>
                  </a:lnTo>
                  <a:lnTo>
                    <a:pt x="44" y="31"/>
                  </a:lnTo>
                  <a:lnTo>
                    <a:pt x="45" y="29"/>
                  </a:lnTo>
                  <a:lnTo>
                    <a:pt x="46" y="28"/>
                  </a:lnTo>
                  <a:lnTo>
                    <a:pt x="49" y="26"/>
                  </a:lnTo>
                  <a:lnTo>
                    <a:pt x="50" y="25"/>
                  </a:lnTo>
                  <a:lnTo>
                    <a:pt x="50" y="24"/>
                  </a:lnTo>
                  <a:lnTo>
                    <a:pt x="51" y="24"/>
                  </a:lnTo>
                  <a:lnTo>
                    <a:pt x="51" y="23"/>
                  </a:lnTo>
                  <a:lnTo>
                    <a:pt x="52" y="20"/>
                  </a:lnTo>
                  <a:lnTo>
                    <a:pt x="53" y="17"/>
                  </a:lnTo>
                  <a:lnTo>
                    <a:pt x="53" y="16"/>
                  </a:lnTo>
                  <a:lnTo>
                    <a:pt x="52" y="16"/>
                  </a:lnTo>
                  <a:lnTo>
                    <a:pt x="52" y="15"/>
                  </a:lnTo>
                  <a:lnTo>
                    <a:pt x="47" y="13"/>
                  </a:lnTo>
                  <a:lnTo>
                    <a:pt x="46" y="12"/>
                  </a:lnTo>
                  <a:lnTo>
                    <a:pt x="44" y="11"/>
                  </a:lnTo>
                  <a:lnTo>
                    <a:pt x="41" y="10"/>
                  </a:lnTo>
                  <a:lnTo>
                    <a:pt x="38" y="10"/>
                  </a:lnTo>
                  <a:lnTo>
                    <a:pt x="35" y="9"/>
                  </a:lnTo>
                  <a:lnTo>
                    <a:pt x="33" y="9"/>
                  </a:lnTo>
                  <a:lnTo>
                    <a:pt x="31" y="8"/>
                  </a:lnTo>
                  <a:lnTo>
                    <a:pt x="30" y="7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5" y="6"/>
                  </a:lnTo>
                  <a:lnTo>
                    <a:pt x="24" y="5"/>
                  </a:lnTo>
                  <a:lnTo>
                    <a:pt x="23" y="2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0" y="0"/>
                  </a:lnTo>
                  <a:lnTo>
                    <a:pt x="19" y="1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3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9" y="2"/>
                  </a:lnTo>
                  <a:lnTo>
                    <a:pt x="8" y="3"/>
                  </a:lnTo>
                  <a:lnTo>
                    <a:pt x="6" y="7"/>
                  </a:lnTo>
                  <a:lnTo>
                    <a:pt x="4" y="8"/>
                  </a:lnTo>
                  <a:lnTo>
                    <a:pt x="3" y="9"/>
                  </a:lnTo>
                  <a:lnTo>
                    <a:pt x="3" y="10"/>
                  </a:lnTo>
                  <a:lnTo>
                    <a:pt x="4" y="11"/>
                  </a:lnTo>
                  <a:lnTo>
                    <a:pt x="5" y="13"/>
                  </a:lnTo>
                  <a:lnTo>
                    <a:pt x="6" y="15"/>
                  </a:lnTo>
                  <a:lnTo>
                    <a:pt x="7" y="16"/>
                  </a:lnTo>
                  <a:lnTo>
                    <a:pt x="8" y="19"/>
                  </a:lnTo>
                  <a:lnTo>
                    <a:pt x="8" y="22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30"/>
                  </a:lnTo>
                  <a:lnTo>
                    <a:pt x="6" y="32"/>
                  </a:lnTo>
                  <a:lnTo>
                    <a:pt x="6" y="33"/>
                  </a:lnTo>
                  <a:lnTo>
                    <a:pt x="5" y="34"/>
                  </a:lnTo>
                  <a:lnTo>
                    <a:pt x="4" y="35"/>
                  </a:lnTo>
                  <a:lnTo>
                    <a:pt x="1" y="35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1" y="43"/>
                  </a:lnTo>
                  <a:lnTo>
                    <a:pt x="1" y="44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" y="49"/>
                  </a:lnTo>
                  <a:lnTo>
                    <a:pt x="3" y="48"/>
                  </a:lnTo>
                  <a:lnTo>
                    <a:pt x="4" y="47"/>
                  </a:lnTo>
                  <a:lnTo>
                    <a:pt x="5" y="46"/>
                  </a:lnTo>
                  <a:lnTo>
                    <a:pt x="6" y="45"/>
                  </a:lnTo>
                  <a:lnTo>
                    <a:pt x="7" y="43"/>
                  </a:lnTo>
                  <a:lnTo>
                    <a:pt x="9" y="44"/>
                  </a:lnTo>
                  <a:lnTo>
                    <a:pt x="9" y="45"/>
                  </a:lnTo>
                  <a:lnTo>
                    <a:pt x="9" y="47"/>
                  </a:lnTo>
                  <a:close/>
                </a:path>
              </a:pathLst>
            </a:custGeom>
            <a:grpFill/>
            <a:ln w="3175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77" name="Freeform 1066"/>
            <p:cNvSpPr>
              <a:spLocks/>
            </p:cNvSpPr>
            <p:nvPr/>
          </p:nvSpPr>
          <p:spPr bwMode="auto">
            <a:xfrm>
              <a:off x="7481631" y="2298692"/>
              <a:ext cx="510702" cy="365416"/>
            </a:xfrm>
            <a:custGeom>
              <a:avLst/>
              <a:gdLst>
                <a:gd name="T0" fmla="*/ 2147483646 w 116"/>
                <a:gd name="T1" fmla="*/ 2147483646 h 83"/>
                <a:gd name="T2" fmla="*/ 2147483646 w 116"/>
                <a:gd name="T3" fmla="*/ 2147483646 h 83"/>
                <a:gd name="T4" fmla="*/ 2147483646 w 116"/>
                <a:gd name="T5" fmla="*/ 2147483646 h 83"/>
                <a:gd name="T6" fmla="*/ 2147483646 w 116"/>
                <a:gd name="T7" fmla="*/ 2147483646 h 83"/>
                <a:gd name="T8" fmla="*/ 2147483646 w 116"/>
                <a:gd name="T9" fmla="*/ 2147483646 h 83"/>
                <a:gd name="T10" fmla="*/ 2147483646 w 116"/>
                <a:gd name="T11" fmla="*/ 2147483646 h 83"/>
                <a:gd name="T12" fmla="*/ 2147483646 w 116"/>
                <a:gd name="T13" fmla="*/ 2147483646 h 83"/>
                <a:gd name="T14" fmla="*/ 2147483646 w 116"/>
                <a:gd name="T15" fmla="*/ 2147483646 h 83"/>
                <a:gd name="T16" fmla="*/ 2147483646 w 116"/>
                <a:gd name="T17" fmla="*/ 2147483646 h 83"/>
                <a:gd name="T18" fmla="*/ 2147483646 w 116"/>
                <a:gd name="T19" fmla="*/ 2147483646 h 83"/>
                <a:gd name="T20" fmla="*/ 2147483646 w 116"/>
                <a:gd name="T21" fmla="*/ 2147483646 h 83"/>
                <a:gd name="T22" fmla="*/ 2147483646 w 116"/>
                <a:gd name="T23" fmla="*/ 2147483646 h 83"/>
                <a:gd name="T24" fmla="*/ 2147483646 w 116"/>
                <a:gd name="T25" fmla="*/ 2147483646 h 83"/>
                <a:gd name="T26" fmla="*/ 2147483646 w 116"/>
                <a:gd name="T27" fmla="*/ 2147483646 h 83"/>
                <a:gd name="T28" fmla="*/ 2147483646 w 116"/>
                <a:gd name="T29" fmla="*/ 2147483646 h 83"/>
                <a:gd name="T30" fmla="*/ 2147483646 w 116"/>
                <a:gd name="T31" fmla="*/ 2147483646 h 83"/>
                <a:gd name="T32" fmla="*/ 2147483646 w 116"/>
                <a:gd name="T33" fmla="*/ 2147483646 h 83"/>
                <a:gd name="T34" fmla="*/ 2147483646 w 116"/>
                <a:gd name="T35" fmla="*/ 2147483646 h 83"/>
                <a:gd name="T36" fmla="*/ 2147483646 w 116"/>
                <a:gd name="T37" fmla="*/ 2147483646 h 83"/>
                <a:gd name="T38" fmla="*/ 2147483646 w 116"/>
                <a:gd name="T39" fmla="*/ 2147483646 h 83"/>
                <a:gd name="T40" fmla="*/ 2147483646 w 116"/>
                <a:gd name="T41" fmla="*/ 2147483646 h 83"/>
                <a:gd name="T42" fmla="*/ 2147483646 w 116"/>
                <a:gd name="T43" fmla="*/ 2147483646 h 83"/>
                <a:gd name="T44" fmla="*/ 2147483646 w 116"/>
                <a:gd name="T45" fmla="*/ 2147483646 h 83"/>
                <a:gd name="T46" fmla="*/ 2147483646 w 116"/>
                <a:gd name="T47" fmla="*/ 2147483646 h 83"/>
                <a:gd name="T48" fmla="*/ 2147483646 w 116"/>
                <a:gd name="T49" fmla="*/ 2147483646 h 83"/>
                <a:gd name="T50" fmla="*/ 2147483646 w 116"/>
                <a:gd name="T51" fmla="*/ 2147483646 h 83"/>
                <a:gd name="T52" fmla="*/ 2147483646 w 116"/>
                <a:gd name="T53" fmla="*/ 2147483646 h 83"/>
                <a:gd name="T54" fmla="*/ 2147483646 w 116"/>
                <a:gd name="T55" fmla="*/ 2147483646 h 83"/>
                <a:gd name="T56" fmla="*/ 2147483646 w 116"/>
                <a:gd name="T57" fmla="*/ 2147483646 h 83"/>
                <a:gd name="T58" fmla="*/ 2147483646 w 116"/>
                <a:gd name="T59" fmla="*/ 2147483646 h 83"/>
                <a:gd name="T60" fmla="*/ 2147483646 w 116"/>
                <a:gd name="T61" fmla="*/ 2147483646 h 83"/>
                <a:gd name="T62" fmla="*/ 2147483646 w 116"/>
                <a:gd name="T63" fmla="*/ 2147483646 h 83"/>
                <a:gd name="T64" fmla="*/ 2147483646 w 116"/>
                <a:gd name="T65" fmla="*/ 2147483646 h 83"/>
                <a:gd name="T66" fmla="*/ 2147483646 w 116"/>
                <a:gd name="T67" fmla="*/ 2147483646 h 83"/>
                <a:gd name="T68" fmla="*/ 2147483646 w 116"/>
                <a:gd name="T69" fmla="*/ 2147483646 h 83"/>
                <a:gd name="T70" fmla="*/ 2147483646 w 116"/>
                <a:gd name="T71" fmla="*/ 2147483646 h 83"/>
                <a:gd name="T72" fmla="*/ 2147483646 w 116"/>
                <a:gd name="T73" fmla="*/ 2147483646 h 83"/>
                <a:gd name="T74" fmla="*/ 2147483646 w 116"/>
                <a:gd name="T75" fmla="*/ 2147483646 h 83"/>
                <a:gd name="T76" fmla="*/ 2147483646 w 116"/>
                <a:gd name="T77" fmla="*/ 2147483646 h 83"/>
                <a:gd name="T78" fmla="*/ 2147483646 w 116"/>
                <a:gd name="T79" fmla="*/ 2147483646 h 83"/>
                <a:gd name="T80" fmla="*/ 2147483646 w 116"/>
                <a:gd name="T81" fmla="*/ 2147483646 h 83"/>
                <a:gd name="T82" fmla="*/ 2147483646 w 116"/>
                <a:gd name="T83" fmla="*/ 2147483646 h 83"/>
                <a:gd name="T84" fmla="*/ 2147483646 w 116"/>
                <a:gd name="T85" fmla="*/ 2147483646 h 83"/>
                <a:gd name="T86" fmla="*/ 2147483646 w 116"/>
                <a:gd name="T87" fmla="*/ 2147483646 h 83"/>
                <a:gd name="T88" fmla="*/ 2147483646 w 116"/>
                <a:gd name="T89" fmla="*/ 2147483646 h 83"/>
                <a:gd name="T90" fmla="*/ 2147483646 w 116"/>
                <a:gd name="T91" fmla="*/ 2147483646 h 83"/>
                <a:gd name="T92" fmla="*/ 2147483646 w 116"/>
                <a:gd name="T93" fmla="*/ 2147483646 h 83"/>
                <a:gd name="T94" fmla="*/ 2147483646 w 116"/>
                <a:gd name="T95" fmla="*/ 0 h 83"/>
                <a:gd name="T96" fmla="*/ 2147483646 w 116"/>
                <a:gd name="T97" fmla="*/ 2147483646 h 83"/>
                <a:gd name="T98" fmla="*/ 2147483646 w 116"/>
                <a:gd name="T99" fmla="*/ 2147483646 h 83"/>
                <a:gd name="T100" fmla="*/ 2147483646 w 116"/>
                <a:gd name="T101" fmla="*/ 2147483646 h 83"/>
                <a:gd name="T102" fmla="*/ 2147483646 w 116"/>
                <a:gd name="T103" fmla="*/ 2147483646 h 83"/>
                <a:gd name="T104" fmla="*/ 2147483646 w 116"/>
                <a:gd name="T105" fmla="*/ 2147483646 h 83"/>
                <a:gd name="T106" fmla="*/ 2147483646 w 116"/>
                <a:gd name="T107" fmla="*/ 2147483646 h 83"/>
                <a:gd name="T108" fmla="*/ 2147483646 w 116"/>
                <a:gd name="T109" fmla="*/ 2147483646 h 83"/>
                <a:gd name="T110" fmla="*/ 2147483646 w 116"/>
                <a:gd name="T111" fmla="*/ 2147483646 h 83"/>
                <a:gd name="T112" fmla="*/ 2147483646 w 116"/>
                <a:gd name="T113" fmla="*/ 2147483646 h 83"/>
                <a:gd name="T114" fmla="*/ 2147483646 w 116"/>
                <a:gd name="T115" fmla="*/ 2147483646 h 83"/>
                <a:gd name="T116" fmla="*/ 2147483646 w 116"/>
                <a:gd name="T117" fmla="*/ 2147483646 h 83"/>
                <a:gd name="T118" fmla="*/ 2147483646 w 116"/>
                <a:gd name="T119" fmla="*/ 2147483646 h 83"/>
                <a:gd name="T120" fmla="*/ 2147483646 w 116"/>
                <a:gd name="T121" fmla="*/ 2147483646 h 83"/>
                <a:gd name="T122" fmla="*/ 2147483646 w 116"/>
                <a:gd name="T123" fmla="*/ 2147483646 h 8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16" h="83">
                  <a:moveTo>
                    <a:pt x="0" y="31"/>
                  </a:moveTo>
                  <a:lnTo>
                    <a:pt x="0" y="33"/>
                  </a:lnTo>
                  <a:lnTo>
                    <a:pt x="1" y="35"/>
                  </a:lnTo>
                  <a:lnTo>
                    <a:pt x="1" y="36"/>
                  </a:lnTo>
                  <a:lnTo>
                    <a:pt x="2" y="38"/>
                  </a:lnTo>
                  <a:lnTo>
                    <a:pt x="2" y="39"/>
                  </a:lnTo>
                  <a:lnTo>
                    <a:pt x="4" y="41"/>
                  </a:lnTo>
                  <a:lnTo>
                    <a:pt x="6" y="43"/>
                  </a:lnTo>
                  <a:lnTo>
                    <a:pt x="8" y="43"/>
                  </a:lnTo>
                  <a:lnTo>
                    <a:pt x="10" y="44"/>
                  </a:lnTo>
                  <a:lnTo>
                    <a:pt x="15" y="44"/>
                  </a:lnTo>
                  <a:lnTo>
                    <a:pt x="16" y="45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9" y="49"/>
                  </a:lnTo>
                  <a:lnTo>
                    <a:pt x="20" y="50"/>
                  </a:lnTo>
                  <a:lnTo>
                    <a:pt x="21" y="51"/>
                  </a:lnTo>
                  <a:lnTo>
                    <a:pt x="22" y="56"/>
                  </a:lnTo>
                  <a:lnTo>
                    <a:pt x="23" y="58"/>
                  </a:lnTo>
                  <a:lnTo>
                    <a:pt x="22" y="60"/>
                  </a:lnTo>
                  <a:lnTo>
                    <a:pt x="20" y="61"/>
                  </a:lnTo>
                  <a:lnTo>
                    <a:pt x="18" y="64"/>
                  </a:lnTo>
                  <a:lnTo>
                    <a:pt x="18" y="65"/>
                  </a:lnTo>
                  <a:lnTo>
                    <a:pt x="17" y="67"/>
                  </a:lnTo>
                  <a:lnTo>
                    <a:pt x="17" y="70"/>
                  </a:lnTo>
                  <a:lnTo>
                    <a:pt x="16" y="72"/>
                  </a:lnTo>
                  <a:lnTo>
                    <a:pt x="16" y="73"/>
                  </a:lnTo>
                  <a:lnTo>
                    <a:pt x="16" y="74"/>
                  </a:lnTo>
                  <a:lnTo>
                    <a:pt x="16" y="75"/>
                  </a:lnTo>
                  <a:lnTo>
                    <a:pt x="17" y="76"/>
                  </a:lnTo>
                  <a:lnTo>
                    <a:pt x="19" y="77"/>
                  </a:lnTo>
                  <a:lnTo>
                    <a:pt x="20" y="78"/>
                  </a:lnTo>
                  <a:lnTo>
                    <a:pt x="20" y="79"/>
                  </a:lnTo>
                  <a:lnTo>
                    <a:pt x="21" y="80"/>
                  </a:lnTo>
                  <a:lnTo>
                    <a:pt x="22" y="81"/>
                  </a:lnTo>
                  <a:lnTo>
                    <a:pt x="24" y="81"/>
                  </a:lnTo>
                  <a:lnTo>
                    <a:pt x="28" y="80"/>
                  </a:lnTo>
                  <a:lnTo>
                    <a:pt x="30" y="80"/>
                  </a:lnTo>
                  <a:lnTo>
                    <a:pt x="31" y="81"/>
                  </a:lnTo>
                  <a:lnTo>
                    <a:pt x="32" y="82"/>
                  </a:lnTo>
                  <a:lnTo>
                    <a:pt x="32" y="83"/>
                  </a:lnTo>
                  <a:lnTo>
                    <a:pt x="34" y="83"/>
                  </a:lnTo>
                  <a:lnTo>
                    <a:pt x="34" y="82"/>
                  </a:lnTo>
                  <a:lnTo>
                    <a:pt x="36" y="81"/>
                  </a:lnTo>
                  <a:lnTo>
                    <a:pt x="38" y="80"/>
                  </a:lnTo>
                  <a:lnTo>
                    <a:pt x="39" y="79"/>
                  </a:lnTo>
                  <a:lnTo>
                    <a:pt x="42" y="77"/>
                  </a:lnTo>
                  <a:lnTo>
                    <a:pt x="43" y="77"/>
                  </a:lnTo>
                  <a:lnTo>
                    <a:pt x="46" y="73"/>
                  </a:lnTo>
                  <a:lnTo>
                    <a:pt x="48" y="71"/>
                  </a:lnTo>
                  <a:lnTo>
                    <a:pt x="50" y="70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5" y="68"/>
                  </a:lnTo>
                  <a:lnTo>
                    <a:pt x="57" y="66"/>
                  </a:lnTo>
                  <a:lnTo>
                    <a:pt x="58" y="64"/>
                  </a:lnTo>
                  <a:lnTo>
                    <a:pt x="57" y="63"/>
                  </a:lnTo>
                  <a:lnTo>
                    <a:pt x="56" y="63"/>
                  </a:lnTo>
                  <a:lnTo>
                    <a:pt x="54" y="62"/>
                  </a:lnTo>
                  <a:lnTo>
                    <a:pt x="54" y="61"/>
                  </a:lnTo>
                  <a:lnTo>
                    <a:pt x="57" y="61"/>
                  </a:lnTo>
                  <a:lnTo>
                    <a:pt x="57" y="60"/>
                  </a:lnTo>
                  <a:lnTo>
                    <a:pt x="60" y="60"/>
                  </a:lnTo>
                  <a:lnTo>
                    <a:pt x="62" y="60"/>
                  </a:lnTo>
                  <a:lnTo>
                    <a:pt x="64" y="59"/>
                  </a:lnTo>
                  <a:lnTo>
                    <a:pt x="65" y="59"/>
                  </a:lnTo>
                  <a:lnTo>
                    <a:pt x="66" y="58"/>
                  </a:lnTo>
                  <a:lnTo>
                    <a:pt x="66" y="57"/>
                  </a:lnTo>
                  <a:lnTo>
                    <a:pt x="68" y="56"/>
                  </a:lnTo>
                  <a:lnTo>
                    <a:pt x="68" y="55"/>
                  </a:lnTo>
                  <a:lnTo>
                    <a:pt x="70" y="55"/>
                  </a:lnTo>
                  <a:lnTo>
                    <a:pt x="74" y="53"/>
                  </a:lnTo>
                  <a:lnTo>
                    <a:pt x="76" y="54"/>
                  </a:lnTo>
                  <a:lnTo>
                    <a:pt x="77" y="53"/>
                  </a:lnTo>
                  <a:lnTo>
                    <a:pt x="79" y="53"/>
                  </a:lnTo>
                  <a:lnTo>
                    <a:pt x="83" y="52"/>
                  </a:lnTo>
                  <a:lnTo>
                    <a:pt x="84" y="50"/>
                  </a:lnTo>
                  <a:lnTo>
                    <a:pt x="86" y="43"/>
                  </a:lnTo>
                  <a:lnTo>
                    <a:pt x="88" y="43"/>
                  </a:lnTo>
                  <a:lnTo>
                    <a:pt x="88" y="42"/>
                  </a:lnTo>
                  <a:lnTo>
                    <a:pt x="89" y="40"/>
                  </a:lnTo>
                  <a:lnTo>
                    <a:pt x="90" y="40"/>
                  </a:lnTo>
                  <a:lnTo>
                    <a:pt x="92" y="40"/>
                  </a:lnTo>
                  <a:lnTo>
                    <a:pt x="95" y="40"/>
                  </a:lnTo>
                  <a:lnTo>
                    <a:pt x="100" y="40"/>
                  </a:lnTo>
                  <a:lnTo>
                    <a:pt x="110" y="40"/>
                  </a:lnTo>
                  <a:lnTo>
                    <a:pt x="112" y="40"/>
                  </a:lnTo>
                  <a:lnTo>
                    <a:pt x="112" y="39"/>
                  </a:lnTo>
                  <a:lnTo>
                    <a:pt x="112" y="38"/>
                  </a:lnTo>
                  <a:lnTo>
                    <a:pt x="112" y="37"/>
                  </a:lnTo>
                  <a:lnTo>
                    <a:pt x="114" y="35"/>
                  </a:lnTo>
                  <a:lnTo>
                    <a:pt x="115" y="35"/>
                  </a:lnTo>
                  <a:lnTo>
                    <a:pt x="116" y="34"/>
                  </a:lnTo>
                  <a:lnTo>
                    <a:pt x="116" y="33"/>
                  </a:lnTo>
                  <a:lnTo>
                    <a:pt x="115" y="32"/>
                  </a:lnTo>
                  <a:lnTo>
                    <a:pt x="115" y="31"/>
                  </a:lnTo>
                  <a:lnTo>
                    <a:pt x="116" y="29"/>
                  </a:lnTo>
                  <a:lnTo>
                    <a:pt x="116" y="28"/>
                  </a:lnTo>
                  <a:lnTo>
                    <a:pt x="116" y="27"/>
                  </a:lnTo>
                  <a:lnTo>
                    <a:pt x="115" y="26"/>
                  </a:lnTo>
                  <a:lnTo>
                    <a:pt x="114" y="25"/>
                  </a:lnTo>
                  <a:lnTo>
                    <a:pt x="111" y="25"/>
                  </a:lnTo>
                  <a:lnTo>
                    <a:pt x="109" y="26"/>
                  </a:lnTo>
                  <a:lnTo>
                    <a:pt x="108" y="26"/>
                  </a:lnTo>
                  <a:lnTo>
                    <a:pt x="107" y="27"/>
                  </a:lnTo>
                  <a:lnTo>
                    <a:pt x="106" y="28"/>
                  </a:lnTo>
                  <a:lnTo>
                    <a:pt x="105" y="28"/>
                  </a:lnTo>
                  <a:lnTo>
                    <a:pt x="104" y="27"/>
                  </a:lnTo>
                  <a:lnTo>
                    <a:pt x="105" y="25"/>
                  </a:lnTo>
                  <a:lnTo>
                    <a:pt x="104" y="25"/>
                  </a:lnTo>
                  <a:lnTo>
                    <a:pt x="103" y="24"/>
                  </a:lnTo>
                  <a:lnTo>
                    <a:pt x="102" y="24"/>
                  </a:lnTo>
                  <a:lnTo>
                    <a:pt x="100" y="23"/>
                  </a:lnTo>
                  <a:lnTo>
                    <a:pt x="99" y="22"/>
                  </a:lnTo>
                  <a:lnTo>
                    <a:pt x="99" y="23"/>
                  </a:lnTo>
                  <a:lnTo>
                    <a:pt x="99" y="22"/>
                  </a:lnTo>
                  <a:lnTo>
                    <a:pt x="93" y="17"/>
                  </a:lnTo>
                  <a:lnTo>
                    <a:pt x="91" y="15"/>
                  </a:lnTo>
                  <a:lnTo>
                    <a:pt x="90" y="15"/>
                  </a:lnTo>
                  <a:lnTo>
                    <a:pt x="88" y="15"/>
                  </a:lnTo>
                  <a:lnTo>
                    <a:pt x="84" y="16"/>
                  </a:lnTo>
                  <a:lnTo>
                    <a:pt x="80" y="16"/>
                  </a:lnTo>
                  <a:lnTo>
                    <a:pt x="79" y="15"/>
                  </a:lnTo>
                  <a:lnTo>
                    <a:pt x="76" y="13"/>
                  </a:lnTo>
                  <a:lnTo>
                    <a:pt x="75" y="12"/>
                  </a:lnTo>
                  <a:lnTo>
                    <a:pt x="74" y="11"/>
                  </a:lnTo>
                  <a:lnTo>
                    <a:pt x="72" y="8"/>
                  </a:lnTo>
                  <a:lnTo>
                    <a:pt x="71" y="2"/>
                  </a:lnTo>
                  <a:lnTo>
                    <a:pt x="70" y="1"/>
                  </a:lnTo>
                  <a:lnTo>
                    <a:pt x="64" y="0"/>
                  </a:lnTo>
                  <a:lnTo>
                    <a:pt x="60" y="0"/>
                  </a:lnTo>
                  <a:lnTo>
                    <a:pt x="55" y="0"/>
                  </a:lnTo>
                  <a:lnTo>
                    <a:pt x="54" y="2"/>
                  </a:lnTo>
                  <a:lnTo>
                    <a:pt x="52" y="4"/>
                  </a:lnTo>
                  <a:lnTo>
                    <a:pt x="51" y="5"/>
                  </a:lnTo>
                  <a:lnTo>
                    <a:pt x="51" y="6"/>
                  </a:lnTo>
                  <a:lnTo>
                    <a:pt x="51" y="7"/>
                  </a:lnTo>
                  <a:lnTo>
                    <a:pt x="53" y="8"/>
                  </a:lnTo>
                  <a:lnTo>
                    <a:pt x="55" y="8"/>
                  </a:lnTo>
                  <a:lnTo>
                    <a:pt x="55" y="9"/>
                  </a:lnTo>
                  <a:lnTo>
                    <a:pt x="55" y="10"/>
                  </a:lnTo>
                  <a:lnTo>
                    <a:pt x="55" y="12"/>
                  </a:lnTo>
                  <a:lnTo>
                    <a:pt x="53" y="13"/>
                  </a:lnTo>
                  <a:lnTo>
                    <a:pt x="44" y="13"/>
                  </a:lnTo>
                  <a:lnTo>
                    <a:pt x="42" y="13"/>
                  </a:lnTo>
                  <a:lnTo>
                    <a:pt x="41" y="14"/>
                  </a:lnTo>
                  <a:lnTo>
                    <a:pt x="41" y="16"/>
                  </a:lnTo>
                  <a:lnTo>
                    <a:pt x="40" y="17"/>
                  </a:lnTo>
                  <a:lnTo>
                    <a:pt x="39" y="17"/>
                  </a:lnTo>
                  <a:lnTo>
                    <a:pt x="39" y="18"/>
                  </a:lnTo>
                  <a:lnTo>
                    <a:pt x="38" y="18"/>
                  </a:lnTo>
                  <a:lnTo>
                    <a:pt x="37" y="18"/>
                  </a:lnTo>
                  <a:lnTo>
                    <a:pt x="35" y="18"/>
                  </a:lnTo>
                  <a:lnTo>
                    <a:pt x="34" y="19"/>
                  </a:lnTo>
                  <a:lnTo>
                    <a:pt x="33" y="21"/>
                  </a:lnTo>
                  <a:lnTo>
                    <a:pt x="32" y="21"/>
                  </a:lnTo>
                  <a:lnTo>
                    <a:pt x="30" y="20"/>
                  </a:lnTo>
                  <a:lnTo>
                    <a:pt x="29" y="20"/>
                  </a:lnTo>
                  <a:lnTo>
                    <a:pt x="28" y="22"/>
                  </a:lnTo>
                  <a:lnTo>
                    <a:pt x="27" y="22"/>
                  </a:lnTo>
                  <a:lnTo>
                    <a:pt x="27" y="23"/>
                  </a:lnTo>
                  <a:lnTo>
                    <a:pt x="26" y="23"/>
                  </a:lnTo>
                  <a:lnTo>
                    <a:pt x="21" y="23"/>
                  </a:lnTo>
                  <a:lnTo>
                    <a:pt x="20" y="24"/>
                  </a:lnTo>
                  <a:lnTo>
                    <a:pt x="19" y="25"/>
                  </a:lnTo>
                  <a:lnTo>
                    <a:pt x="18" y="26"/>
                  </a:lnTo>
                  <a:lnTo>
                    <a:pt x="15" y="27"/>
                  </a:lnTo>
                  <a:lnTo>
                    <a:pt x="12" y="28"/>
                  </a:lnTo>
                  <a:lnTo>
                    <a:pt x="9" y="28"/>
                  </a:lnTo>
                  <a:lnTo>
                    <a:pt x="0" y="31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78" name="Freeform 1067"/>
            <p:cNvSpPr>
              <a:spLocks/>
            </p:cNvSpPr>
            <p:nvPr/>
          </p:nvSpPr>
          <p:spPr bwMode="auto">
            <a:xfrm>
              <a:off x="7327540" y="1937679"/>
              <a:ext cx="462274" cy="497494"/>
            </a:xfrm>
            <a:custGeom>
              <a:avLst/>
              <a:gdLst>
                <a:gd name="T0" fmla="*/ 2147483646 w 105"/>
                <a:gd name="T1" fmla="*/ 2147483646 h 113"/>
                <a:gd name="T2" fmla="*/ 2147483646 w 105"/>
                <a:gd name="T3" fmla="*/ 2147483646 h 113"/>
                <a:gd name="T4" fmla="*/ 2147483646 w 105"/>
                <a:gd name="T5" fmla="*/ 2147483646 h 113"/>
                <a:gd name="T6" fmla="*/ 2147483646 w 105"/>
                <a:gd name="T7" fmla="*/ 2147483646 h 113"/>
                <a:gd name="T8" fmla="*/ 2147483646 w 105"/>
                <a:gd name="T9" fmla="*/ 2147483646 h 113"/>
                <a:gd name="T10" fmla="*/ 2147483646 w 105"/>
                <a:gd name="T11" fmla="*/ 2147483646 h 113"/>
                <a:gd name="T12" fmla="*/ 2147483646 w 105"/>
                <a:gd name="T13" fmla="*/ 2147483646 h 113"/>
                <a:gd name="T14" fmla="*/ 2147483646 w 105"/>
                <a:gd name="T15" fmla="*/ 2147483646 h 113"/>
                <a:gd name="T16" fmla="*/ 2147483646 w 105"/>
                <a:gd name="T17" fmla="*/ 2147483646 h 113"/>
                <a:gd name="T18" fmla="*/ 2147483646 w 105"/>
                <a:gd name="T19" fmla="*/ 2147483646 h 113"/>
                <a:gd name="T20" fmla="*/ 2147483646 w 105"/>
                <a:gd name="T21" fmla="*/ 2147483646 h 113"/>
                <a:gd name="T22" fmla="*/ 2147483646 w 105"/>
                <a:gd name="T23" fmla="*/ 2147483646 h 113"/>
                <a:gd name="T24" fmla="*/ 2147483646 w 105"/>
                <a:gd name="T25" fmla="*/ 2147483646 h 113"/>
                <a:gd name="T26" fmla="*/ 2147483646 w 105"/>
                <a:gd name="T27" fmla="*/ 2147483646 h 113"/>
                <a:gd name="T28" fmla="*/ 2147483646 w 105"/>
                <a:gd name="T29" fmla="*/ 2147483646 h 113"/>
                <a:gd name="T30" fmla="*/ 2147483646 w 105"/>
                <a:gd name="T31" fmla="*/ 2147483646 h 113"/>
                <a:gd name="T32" fmla="*/ 2147483646 w 105"/>
                <a:gd name="T33" fmla="*/ 2147483646 h 113"/>
                <a:gd name="T34" fmla="*/ 2147483646 w 105"/>
                <a:gd name="T35" fmla="*/ 2147483646 h 113"/>
                <a:gd name="T36" fmla="*/ 2147483646 w 105"/>
                <a:gd name="T37" fmla="*/ 2147483646 h 113"/>
                <a:gd name="T38" fmla="*/ 2147483646 w 105"/>
                <a:gd name="T39" fmla="*/ 2147483646 h 113"/>
                <a:gd name="T40" fmla="*/ 2147483646 w 105"/>
                <a:gd name="T41" fmla="*/ 2147483646 h 113"/>
                <a:gd name="T42" fmla="*/ 2147483646 w 105"/>
                <a:gd name="T43" fmla="*/ 2147483646 h 113"/>
                <a:gd name="T44" fmla="*/ 2147483646 w 105"/>
                <a:gd name="T45" fmla="*/ 2147483646 h 113"/>
                <a:gd name="T46" fmla="*/ 2147483646 w 105"/>
                <a:gd name="T47" fmla="*/ 2147483646 h 113"/>
                <a:gd name="T48" fmla="*/ 2147483646 w 105"/>
                <a:gd name="T49" fmla="*/ 2147483646 h 113"/>
                <a:gd name="T50" fmla="*/ 2147483646 w 105"/>
                <a:gd name="T51" fmla="*/ 2147483646 h 113"/>
                <a:gd name="T52" fmla="*/ 2147483646 w 105"/>
                <a:gd name="T53" fmla="*/ 2147483646 h 113"/>
                <a:gd name="T54" fmla="*/ 2147483646 w 105"/>
                <a:gd name="T55" fmla="*/ 2147483646 h 113"/>
                <a:gd name="T56" fmla="*/ 2147483646 w 105"/>
                <a:gd name="T57" fmla="*/ 2147483646 h 113"/>
                <a:gd name="T58" fmla="*/ 2147483646 w 105"/>
                <a:gd name="T59" fmla="*/ 2147483646 h 113"/>
                <a:gd name="T60" fmla="*/ 2147483646 w 105"/>
                <a:gd name="T61" fmla="*/ 2147483646 h 113"/>
                <a:gd name="T62" fmla="*/ 2147483646 w 105"/>
                <a:gd name="T63" fmla="*/ 2147483646 h 113"/>
                <a:gd name="T64" fmla="*/ 2147483646 w 105"/>
                <a:gd name="T65" fmla="*/ 2147483646 h 113"/>
                <a:gd name="T66" fmla="*/ 2147483646 w 105"/>
                <a:gd name="T67" fmla="*/ 2147483646 h 113"/>
                <a:gd name="T68" fmla="*/ 2147483646 w 105"/>
                <a:gd name="T69" fmla="*/ 2147483646 h 113"/>
                <a:gd name="T70" fmla="*/ 2147483646 w 105"/>
                <a:gd name="T71" fmla="*/ 2147483646 h 113"/>
                <a:gd name="T72" fmla="*/ 2147483646 w 105"/>
                <a:gd name="T73" fmla="*/ 2147483646 h 113"/>
                <a:gd name="T74" fmla="*/ 2147483646 w 105"/>
                <a:gd name="T75" fmla="*/ 2147483646 h 113"/>
                <a:gd name="T76" fmla="*/ 2147483646 w 105"/>
                <a:gd name="T77" fmla="*/ 2147483646 h 113"/>
                <a:gd name="T78" fmla="*/ 2147483646 w 105"/>
                <a:gd name="T79" fmla="*/ 2147483646 h 113"/>
                <a:gd name="T80" fmla="*/ 2147483646 w 105"/>
                <a:gd name="T81" fmla="*/ 2147483646 h 113"/>
                <a:gd name="T82" fmla="*/ 2147483646 w 105"/>
                <a:gd name="T83" fmla="*/ 2147483646 h 113"/>
                <a:gd name="T84" fmla="*/ 2147483646 w 105"/>
                <a:gd name="T85" fmla="*/ 2147483646 h 113"/>
                <a:gd name="T86" fmla="*/ 2147483646 w 105"/>
                <a:gd name="T87" fmla="*/ 2147483646 h 113"/>
                <a:gd name="T88" fmla="*/ 2147483646 w 105"/>
                <a:gd name="T89" fmla="*/ 2147483646 h 113"/>
                <a:gd name="T90" fmla="*/ 2147483646 w 105"/>
                <a:gd name="T91" fmla="*/ 2147483646 h 113"/>
                <a:gd name="T92" fmla="*/ 2147483646 w 105"/>
                <a:gd name="T93" fmla="*/ 2147483646 h 113"/>
                <a:gd name="T94" fmla="*/ 2147483646 w 105"/>
                <a:gd name="T95" fmla="*/ 2147483646 h 113"/>
                <a:gd name="T96" fmla="*/ 2147483646 w 105"/>
                <a:gd name="T97" fmla="*/ 2147483646 h 113"/>
                <a:gd name="T98" fmla="*/ 2147483646 w 105"/>
                <a:gd name="T99" fmla="*/ 2147483646 h 113"/>
                <a:gd name="T100" fmla="*/ 2147483646 w 105"/>
                <a:gd name="T101" fmla="*/ 2147483646 h 113"/>
                <a:gd name="T102" fmla="*/ 2147483646 w 105"/>
                <a:gd name="T103" fmla="*/ 2147483646 h 11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05" h="113">
                  <a:moveTo>
                    <a:pt x="0" y="56"/>
                  </a:moveTo>
                  <a:lnTo>
                    <a:pt x="1" y="59"/>
                  </a:lnTo>
                  <a:lnTo>
                    <a:pt x="6" y="64"/>
                  </a:lnTo>
                  <a:lnTo>
                    <a:pt x="8" y="65"/>
                  </a:lnTo>
                  <a:lnTo>
                    <a:pt x="9" y="66"/>
                  </a:lnTo>
                  <a:lnTo>
                    <a:pt x="11" y="67"/>
                  </a:lnTo>
                  <a:lnTo>
                    <a:pt x="12" y="68"/>
                  </a:lnTo>
                  <a:lnTo>
                    <a:pt x="13" y="69"/>
                  </a:lnTo>
                  <a:lnTo>
                    <a:pt x="12" y="70"/>
                  </a:lnTo>
                  <a:lnTo>
                    <a:pt x="12" y="72"/>
                  </a:lnTo>
                  <a:lnTo>
                    <a:pt x="13" y="73"/>
                  </a:lnTo>
                  <a:lnTo>
                    <a:pt x="16" y="74"/>
                  </a:lnTo>
                  <a:lnTo>
                    <a:pt x="17" y="74"/>
                  </a:lnTo>
                  <a:lnTo>
                    <a:pt x="18" y="76"/>
                  </a:lnTo>
                  <a:lnTo>
                    <a:pt x="18" y="78"/>
                  </a:lnTo>
                  <a:lnTo>
                    <a:pt x="22" y="78"/>
                  </a:lnTo>
                  <a:lnTo>
                    <a:pt x="22" y="83"/>
                  </a:lnTo>
                  <a:lnTo>
                    <a:pt x="21" y="89"/>
                  </a:lnTo>
                  <a:lnTo>
                    <a:pt x="24" y="89"/>
                  </a:lnTo>
                  <a:lnTo>
                    <a:pt x="25" y="90"/>
                  </a:lnTo>
                  <a:lnTo>
                    <a:pt x="25" y="92"/>
                  </a:lnTo>
                  <a:lnTo>
                    <a:pt x="29" y="92"/>
                  </a:lnTo>
                  <a:lnTo>
                    <a:pt x="31" y="93"/>
                  </a:lnTo>
                  <a:lnTo>
                    <a:pt x="30" y="97"/>
                  </a:lnTo>
                  <a:lnTo>
                    <a:pt x="29" y="100"/>
                  </a:lnTo>
                  <a:lnTo>
                    <a:pt x="29" y="104"/>
                  </a:lnTo>
                  <a:lnTo>
                    <a:pt x="29" y="107"/>
                  </a:lnTo>
                  <a:lnTo>
                    <a:pt x="32" y="110"/>
                  </a:lnTo>
                  <a:lnTo>
                    <a:pt x="34" y="112"/>
                  </a:lnTo>
                  <a:lnTo>
                    <a:pt x="35" y="113"/>
                  </a:lnTo>
                  <a:lnTo>
                    <a:pt x="44" y="110"/>
                  </a:lnTo>
                  <a:lnTo>
                    <a:pt x="47" y="110"/>
                  </a:lnTo>
                  <a:lnTo>
                    <a:pt x="50" y="109"/>
                  </a:lnTo>
                  <a:lnTo>
                    <a:pt x="53" y="108"/>
                  </a:lnTo>
                  <a:lnTo>
                    <a:pt x="54" y="107"/>
                  </a:lnTo>
                  <a:lnTo>
                    <a:pt x="55" y="106"/>
                  </a:lnTo>
                  <a:lnTo>
                    <a:pt x="56" y="105"/>
                  </a:lnTo>
                  <a:lnTo>
                    <a:pt x="61" y="105"/>
                  </a:lnTo>
                  <a:lnTo>
                    <a:pt x="62" y="105"/>
                  </a:lnTo>
                  <a:lnTo>
                    <a:pt x="62" y="104"/>
                  </a:lnTo>
                  <a:lnTo>
                    <a:pt x="63" y="104"/>
                  </a:lnTo>
                  <a:lnTo>
                    <a:pt x="64" y="102"/>
                  </a:lnTo>
                  <a:lnTo>
                    <a:pt x="65" y="102"/>
                  </a:lnTo>
                  <a:lnTo>
                    <a:pt x="67" y="103"/>
                  </a:lnTo>
                  <a:lnTo>
                    <a:pt x="68" y="103"/>
                  </a:lnTo>
                  <a:lnTo>
                    <a:pt x="69" y="101"/>
                  </a:lnTo>
                  <a:lnTo>
                    <a:pt x="70" y="100"/>
                  </a:lnTo>
                  <a:lnTo>
                    <a:pt x="72" y="100"/>
                  </a:lnTo>
                  <a:lnTo>
                    <a:pt x="73" y="100"/>
                  </a:lnTo>
                  <a:lnTo>
                    <a:pt x="74" y="100"/>
                  </a:lnTo>
                  <a:lnTo>
                    <a:pt x="74" y="99"/>
                  </a:lnTo>
                  <a:lnTo>
                    <a:pt x="75" y="99"/>
                  </a:lnTo>
                  <a:lnTo>
                    <a:pt x="76" y="98"/>
                  </a:lnTo>
                  <a:lnTo>
                    <a:pt x="76" y="96"/>
                  </a:lnTo>
                  <a:lnTo>
                    <a:pt x="77" y="95"/>
                  </a:lnTo>
                  <a:lnTo>
                    <a:pt x="79" y="95"/>
                  </a:lnTo>
                  <a:lnTo>
                    <a:pt x="88" y="95"/>
                  </a:lnTo>
                  <a:lnTo>
                    <a:pt x="90" y="94"/>
                  </a:lnTo>
                  <a:lnTo>
                    <a:pt x="90" y="92"/>
                  </a:lnTo>
                  <a:lnTo>
                    <a:pt x="90" y="91"/>
                  </a:lnTo>
                  <a:lnTo>
                    <a:pt x="90" y="90"/>
                  </a:lnTo>
                  <a:lnTo>
                    <a:pt x="88" y="90"/>
                  </a:lnTo>
                  <a:lnTo>
                    <a:pt x="86" y="89"/>
                  </a:lnTo>
                  <a:lnTo>
                    <a:pt x="86" y="88"/>
                  </a:lnTo>
                  <a:lnTo>
                    <a:pt x="86" y="87"/>
                  </a:lnTo>
                  <a:lnTo>
                    <a:pt x="87" y="86"/>
                  </a:lnTo>
                  <a:lnTo>
                    <a:pt x="89" y="84"/>
                  </a:lnTo>
                  <a:lnTo>
                    <a:pt x="90" y="82"/>
                  </a:lnTo>
                  <a:lnTo>
                    <a:pt x="95" y="82"/>
                  </a:lnTo>
                  <a:lnTo>
                    <a:pt x="99" y="82"/>
                  </a:lnTo>
                  <a:lnTo>
                    <a:pt x="105" y="83"/>
                  </a:lnTo>
                  <a:lnTo>
                    <a:pt x="105" y="82"/>
                  </a:lnTo>
                  <a:lnTo>
                    <a:pt x="105" y="80"/>
                  </a:lnTo>
                  <a:lnTo>
                    <a:pt x="105" y="79"/>
                  </a:lnTo>
                  <a:lnTo>
                    <a:pt x="105" y="76"/>
                  </a:lnTo>
                  <a:lnTo>
                    <a:pt x="104" y="75"/>
                  </a:lnTo>
                  <a:lnTo>
                    <a:pt x="102" y="73"/>
                  </a:lnTo>
                  <a:lnTo>
                    <a:pt x="100" y="71"/>
                  </a:lnTo>
                  <a:lnTo>
                    <a:pt x="99" y="70"/>
                  </a:lnTo>
                  <a:lnTo>
                    <a:pt x="98" y="69"/>
                  </a:lnTo>
                  <a:lnTo>
                    <a:pt x="98" y="68"/>
                  </a:lnTo>
                  <a:lnTo>
                    <a:pt x="98" y="67"/>
                  </a:lnTo>
                  <a:lnTo>
                    <a:pt x="97" y="67"/>
                  </a:lnTo>
                  <a:lnTo>
                    <a:pt x="96" y="67"/>
                  </a:lnTo>
                  <a:lnTo>
                    <a:pt x="96" y="66"/>
                  </a:lnTo>
                  <a:lnTo>
                    <a:pt x="95" y="64"/>
                  </a:lnTo>
                  <a:lnTo>
                    <a:pt x="95" y="59"/>
                  </a:lnTo>
                  <a:lnTo>
                    <a:pt x="95" y="57"/>
                  </a:lnTo>
                  <a:lnTo>
                    <a:pt x="96" y="55"/>
                  </a:lnTo>
                  <a:lnTo>
                    <a:pt x="97" y="53"/>
                  </a:lnTo>
                  <a:lnTo>
                    <a:pt x="100" y="49"/>
                  </a:lnTo>
                  <a:lnTo>
                    <a:pt x="101" y="49"/>
                  </a:lnTo>
                  <a:lnTo>
                    <a:pt x="95" y="49"/>
                  </a:lnTo>
                  <a:lnTo>
                    <a:pt x="93" y="48"/>
                  </a:lnTo>
                  <a:lnTo>
                    <a:pt x="92" y="46"/>
                  </a:lnTo>
                  <a:lnTo>
                    <a:pt x="91" y="45"/>
                  </a:lnTo>
                  <a:lnTo>
                    <a:pt x="91" y="44"/>
                  </a:lnTo>
                  <a:lnTo>
                    <a:pt x="89" y="44"/>
                  </a:lnTo>
                  <a:lnTo>
                    <a:pt x="83" y="44"/>
                  </a:lnTo>
                  <a:lnTo>
                    <a:pt x="82" y="44"/>
                  </a:lnTo>
                  <a:lnTo>
                    <a:pt x="80" y="44"/>
                  </a:lnTo>
                  <a:lnTo>
                    <a:pt x="80" y="41"/>
                  </a:lnTo>
                  <a:lnTo>
                    <a:pt x="82" y="39"/>
                  </a:lnTo>
                  <a:lnTo>
                    <a:pt x="82" y="38"/>
                  </a:lnTo>
                  <a:lnTo>
                    <a:pt x="84" y="36"/>
                  </a:lnTo>
                  <a:lnTo>
                    <a:pt x="84" y="34"/>
                  </a:lnTo>
                  <a:lnTo>
                    <a:pt x="85" y="34"/>
                  </a:lnTo>
                  <a:lnTo>
                    <a:pt x="84" y="32"/>
                  </a:lnTo>
                  <a:lnTo>
                    <a:pt x="82" y="32"/>
                  </a:lnTo>
                  <a:lnTo>
                    <a:pt x="83" y="31"/>
                  </a:lnTo>
                  <a:lnTo>
                    <a:pt x="83" y="30"/>
                  </a:lnTo>
                  <a:lnTo>
                    <a:pt x="83" y="29"/>
                  </a:lnTo>
                  <a:lnTo>
                    <a:pt x="82" y="29"/>
                  </a:lnTo>
                  <a:lnTo>
                    <a:pt x="81" y="28"/>
                  </a:lnTo>
                  <a:lnTo>
                    <a:pt x="82" y="27"/>
                  </a:lnTo>
                  <a:lnTo>
                    <a:pt x="82" y="26"/>
                  </a:lnTo>
                  <a:lnTo>
                    <a:pt x="80" y="25"/>
                  </a:lnTo>
                  <a:lnTo>
                    <a:pt x="79" y="25"/>
                  </a:lnTo>
                  <a:lnTo>
                    <a:pt x="78" y="24"/>
                  </a:lnTo>
                  <a:lnTo>
                    <a:pt x="76" y="24"/>
                  </a:lnTo>
                  <a:lnTo>
                    <a:pt x="75" y="24"/>
                  </a:lnTo>
                  <a:lnTo>
                    <a:pt x="74" y="22"/>
                  </a:lnTo>
                  <a:lnTo>
                    <a:pt x="73" y="21"/>
                  </a:lnTo>
                  <a:lnTo>
                    <a:pt x="71" y="18"/>
                  </a:lnTo>
                  <a:lnTo>
                    <a:pt x="70" y="17"/>
                  </a:lnTo>
                  <a:lnTo>
                    <a:pt x="68" y="17"/>
                  </a:lnTo>
                  <a:lnTo>
                    <a:pt x="65" y="17"/>
                  </a:lnTo>
                  <a:lnTo>
                    <a:pt x="65" y="16"/>
                  </a:lnTo>
                  <a:lnTo>
                    <a:pt x="65" y="14"/>
                  </a:lnTo>
                  <a:lnTo>
                    <a:pt x="64" y="12"/>
                  </a:lnTo>
                  <a:lnTo>
                    <a:pt x="64" y="11"/>
                  </a:lnTo>
                  <a:lnTo>
                    <a:pt x="64" y="6"/>
                  </a:lnTo>
                  <a:lnTo>
                    <a:pt x="64" y="5"/>
                  </a:lnTo>
                  <a:lnTo>
                    <a:pt x="63" y="4"/>
                  </a:lnTo>
                  <a:lnTo>
                    <a:pt x="62" y="3"/>
                  </a:lnTo>
                  <a:lnTo>
                    <a:pt x="60" y="3"/>
                  </a:lnTo>
                  <a:lnTo>
                    <a:pt x="54" y="2"/>
                  </a:lnTo>
                  <a:lnTo>
                    <a:pt x="50" y="0"/>
                  </a:lnTo>
                  <a:lnTo>
                    <a:pt x="50" y="1"/>
                  </a:lnTo>
                  <a:lnTo>
                    <a:pt x="47" y="4"/>
                  </a:lnTo>
                  <a:lnTo>
                    <a:pt x="47" y="5"/>
                  </a:lnTo>
                  <a:lnTo>
                    <a:pt x="47" y="7"/>
                  </a:lnTo>
                  <a:lnTo>
                    <a:pt x="47" y="8"/>
                  </a:lnTo>
                  <a:lnTo>
                    <a:pt x="47" y="9"/>
                  </a:lnTo>
                  <a:lnTo>
                    <a:pt x="44" y="12"/>
                  </a:lnTo>
                  <a:lnTo>
                    <a:pt x="42" y="14"/>
                  </a:lnTo>
                  <a:lnTo>
                    <a:pt x="41" y="16"/>
                  </a:lnTo>
                  <a:lnTo>
                    <a:pt x="41" y="19"/>
                  </a:lnTo>
                  <a:lnTo>
                    <a:pt x="41" y="21"/>
                  </a:lnTo>
                  <a:lnTo>
                    <a:pt x="41" y="23"/>
                  </a:lnTo>
                  <a:lnTo>
                    <a:pt x="39" y="24"/>
                  </a:lnTo>
                  <a:lnTo>
                    <a:pt x="38" y="26"/>
                  </a:lnTo>
                  <a:lnTo>
                    <a:pt x="37" y="26"/>
                  </a:lnTo>
                  <a:lnTo>
                    <a:pt x="35" y="27"/>
                  </a:lnTo>
                  <a:lnTo>
                    <a:pt x="34" y="26"/>
                  </a:lnTo>
                  <a:lnTo>
                    <a:pt x="33" y="25"/>
                  </a:lnTo>
                  <a:lnTo>
                    <a:pt x="30" y="26"/>
                  </a:lnTo>
                  <a:lnTo>
                    <a:pt x="28" y="26"/>
                  </a:lnTo>
                  <a:lnTo>
                    <a:pt x="27" y="26"/>
                  </a:lnTo>
                  <a:lnTo>
                    <a:pt x="25" y="25"/>
                  </a:lnTo>
                  <a:lnTo>
                    <a:pt x="22" y="27"/>
                  </a:lnTo>
                  <a:lnTo>
                    <a:pt x="21" y="29"/>
                  </a:lnTo>
                  <a:lnTo>
                    <a:pt x="19" y="31"/>
                  </a:lnTo>
                  <a:lnTo>
                    <a:pt x="17" y="32"/>
                  </a:lnTo>
                  <a:lnTo>
                    <a:pt x="16" y="33"/>
                  </a:lnTo>
                  <a:lnTo>
                    <a:pt x="16" y="34"/>
                  </a:lnTo>
                  <a:lnTo>
                    <a:pt x="17" y="35"/>
                  </a:lnTo>
                  <a:lnTo>
                    <a:pt x="16" y="36"/>
                  </a:lnTo>
                  <a:lnTo>
                    <a:pt x="15" y="37"/>
                  </a:lnTo>
                  <a:lnTo>
                    <a:pt x="15" y="38"/>
                  </a:lnTo>
                  <a:lnTo>
                    <a:pt x="16" y="40"/>
                  </a:lnTo>
                  <a:lnTo>
                    <a:pt x="16" y="41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1" y="45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1" y="48"/>
                  </a:lnTo>
                  <a:lnTo>
                    <a:pt x="9" y="48"/>
                  </a:lnTo>
                  <a:lnTo>
                    <a:pt x="7" y="50"/>
                  </a:lnTo>
                  <a:lnTo>
                    <a:pt x="6" y="50"/>
                  </a:lnTo>
                  <a:lnTo>
                    <a:pt x="6" y="52"/>
                  </a:lnTo>
                  <a:lnTo>
                    <a:pt x="5" y="53"/>
                  </a:lnTo>
                  <a:lnTo>
                    <a:pt x="4" y="55"/>
                  </a:lnTo>
                  <a:lnTo>
                    <a:pt x="0" y="56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79" name="Freeform 1068"/>
            <p:cNvSpPr>
              <a:spLocks/>
            </p:cNvSpPr>
            <p:nvPr/>
          </p:nvSpPr>
          <p:spPr bwMode="auto">
            <a:xfrm>
              <a:off x="7565280" y="2454252"/>
              <a:ext cx="519507" cy="567936"/>
            </a:xfrm>
            <a:custGeom>
              <a:avLst/>
              <a:gdLst>
                <a:gd name="T0" fmla="*/ 2147483646 w 118"/>
                <a:gd name="T1" fmla="*/ 2147483646 h 129"/>
                <a:gd name="T2" fmla="*/ 2147483646 w 118"/>
                <a:gd name="T3" fmla="*/ 2147483646 h 129"/>
                <a:gd name="T4" fmla="*/ 2147483646 w 118"/>
                <a:gd name="T5" fmla="*/ 2147483646 h 129"/>
                <a:gd name="T6" fmla="*/ 2147483646 w 118"/>
                <a:gd name="T7" fmla="*/ 2147483646 h 129"/>
                <a:gd name="T8" fmla="*/ 2147483646 w 118"/>
                <a:gd name="T9" fmla="*/ 2147483646 h 129"/>
                <a:gd name="T10" fmla="*/ 2147483646 w 118"/>
                <a:gd name="T11" fmla="*/ 2147483646 h 129"/>
                <a:gd name="T12" fmla="*/ 2147483646 w 118"/>
                <a:gd name="T13" fmla="*/ 2147483646 h 129"/>
                <a:gd name="T14" fmla="*/ 2147483646 w 118"/>
                <a:gd name="T15" fmla="*/ 2147483646 h 129"/>
                <a:gd name="T16" fmla="*/ 2147483646 w 118"/>
                <a:gd name="T17" fmla="*/ 2147483646 h 129"/>
                <a:gd name="T18" fmla="*/ 2147483646 w 118"/>
                <a:gd name="T19" fmla="*/ 2147483646 h 129"/>
                <a:gd name="T20" fmla="*/ 2147483646 w 118"/>
                <a:gd name="T21" fmla="*/ 2147483646 h 129"/>
                <a:gd name="T22" fmla="*/ 2147483646 w 118"/>
                <a:gd name="T23" fmla="*/ 2147483646 h 129"/>
                <a:gd name="T24" fmla="*/ 2147483646 w 118"/>
                <a:gd name="T25" fmla="*/ 2147483646 h 129"/>
                <a:gd name="T26" fmla="*/ 2147483646 w 118"/>
                <a:gd name="T27" fmla="*/ 2147483646 h 129"/>
                <a:gd name="T28" fmla="*/ 2147483646 w 118"/>
                <a:gd name="T29" fmla="*/ 2147483646 h 129"/>
                <a:gd name="T30" fmla="*/ 2147483646 w 118"/>
                <a:gd name="T31" fmla="*/ 2147483646 h 129"/>
                <a:gd name="T32" fmla="*/ 2147483646 w 118"/>
                <a:gd name="T33" fmla="*/ 2147483646 h 129"/>
                <a:gd name="T34" fmla="*/ 2147483646 w 118"/>
                <a:gd name="T35" fmla="*/ 2147483646 h 129"/>
                <a:gd name="T36" fmla="*/ 0 w 118"/>
                <a:gd name="T37" fmla="*/ 2147483646 h 129"/>
                <a:gd name="T38" fmla="*/ 2147483646 w 118"/>
                <a:gd name="T39" fmla="*/ 2147483646 h 129"/>
                <a:gd name="T40" fmla="*/ 0 w 118"/>
                <a:gd name="T41" fmla="*/ 2147483646 h 129"/>
                <a:gd name="T42" fmla="*/ 2147483646 w 118"/>
                <a:gd name="T43" fmla="*/ 2147483646 h 129"/>
                <a:gd name="T44" fmla="*/ 2147483646 w 118"/>
                <a:gd name="T45" fmla="*/ 2147483646 h 129"/>
                <a:gd name="T46" fmla="*/ 2147483646 w 118"/>
                <a:gd name="T47" fmla="*/ 2147483646 h 129"/>
                <a:gd name="T48" fmla="*/ 2147483646 w 118"/>
                <a:gd name="T49" fmla="*/ 2147483646 h 129"/>
                <a:gd name="T50" fmla="*/ 2147483646 w 118"/>
                <a:gd name="T51" fmla="*/ 2147483646 h 129"/>
                <a:gd name="T52" fmla="*/ 2147483646 w 118"/>
                <a:gd name="T53" fmla="*/ 2147483646 h 129"/>
                <a:gd name="T54" fmla="*/ 2147483646 w 118"/>
                <a:gd name="T55" fmla="*/ 2147483646 h 129"/>
                <a:gd name="T56" fmla="*/ 2147483646 w 118"/>
                <a:gd name="T57" fmla="*/ 2147483646 h 129"/>
                <a:gd name="T58" fmla="*/ 2147483646 w 118"/>
                <a:gd name="T59" fmla="*/ 2147483646 h 129"/>
                <a:gd name="T60" fmla="*/ 2147483646 w 118"/>
                <a:gd name="T61" fmla="*/ 2147483646 h 129"/>
                <a:gd name="T62" fmla="*/ 2147483646 w 118"/>
                <a:gd name="T63" fmla="*/ 2147483646 h 129"/>
                <a:gd name="T64" fmla="*/ 2147483646 w 118"/>
                <a:gd name="T65" fmla="*/ 2147483646 h 129"/>
                <a:gd name="T66" fmla="*/ 2147483646 w 118"/>
                <a:gd name="T67" fmla="*/ 2147483646 h 129"/>
                <a:gd name="T68" fmla="*/ 2147483646 w 118"/>
                <a:gd name="T69" fmla="*/ 2147483646 h 129"/>
                <a:gd name="T70" fmla="*/ 2147483646 w 118"/>
                <a:gd name="T71" fmla="*/ 2147483646 h 129"/>
                <a:gd name="T72" fmla="*/ 2147483646 w 118"/>
                <a:gd name="T73" fmla="*/ 2147483646 h 129"/>
                <a:gd name="T74" fmla="*/ 2147483646 w 118"/>
                <a:gd name="T75" fmla="*/ 2147483646 h 129"/>
                <a:gd name="T76" fmla="*/ 2147483646 w 118"/>
                <a:gd name="T77" fmla="*/ 2147483646 h 129"/>
                <a:gd name="T78" fmla="*/ 2147483646 w 118"/>
                <a:gd name="T79" fmla="*/ 2147483646 h 129"/>
                <a:gd name="T80" fmla="*/ 2147483646 w 118"/>
                <a:gd name="T81" fmla="*/ 2147483646 h 129"/>
                <a:gd name="T82" fmla="*/ 2147483646 w 118"/>
                <a:gd name="T83" fmla="*/ 2147483646 h 129"/>
                <a:gd name="T84" fmla="*/ 2147483646 w 118"/>
                <a:gd name="T85" fmla="*/ 2147483646 h 129"/>
                <a:gd name="T86" fmla="*/ 2147483646 w 118"/>
                <a:gd name="T87" fmla="*/ 2147483646 h 129"/>
                <a:gd name="T88" fmla="*/ 2147483646 w 118"/>
                <a:gd name="T89" fmla="*/ 2147483646 h 129"/>
                <a:gd name="T90" fmla="*/ 2147483646 w 118"/>
                <a:gd name="T91" fmla="*/ 2147483646 h 129"/>
                <a:gd name="T92" fmla="*/ 2147483646 w 118"/>
                <a:gd name="T93" fmla="*/ 2147483646 h 129"/>
                <a:gd name="T94" fmla="*/ 2147483646 w 118"/>
                <a:gd name="T95" fmla="*/ 2147483646 h 129"/>
                <a:gd name="T96" fmla="*/ 2147483646 w 118"/>
                <a:gd name="T97" fmla="*/ 2147483646 h 129"/>
                <a:gd name="T98" fmla="*/ 2147483646 w 118"/>
                <a:gd name="T99" fmla="*/ 2147483646 h 129"/>
                <a:gd name="T100" fmla="*/ 2147483646 w 118"/>
                <a:gd name="T101" fmla="*/ 2147483646 h 129"/>
                <a:gd name="T102" fmla="*/ 2147483646 w 118"/>
                <a:gd name="T103" fmla="*/ 2147483646 h 129"/>
                <a:gd name="T104" fmla="*/ 2147483646 w 118"/>
                <a:gd name="T105" fmla="*/ 2147483646 h 129"/>
                <a:gd name="T106" fmla="*/ 2147483646 w 118"/>
                <a:gd name="T107" fmla="*/ 2147483646 h 129"/>
                <a:gd name="T108" fmla="*/ 2147483646 w 118"/>
                <a:gd name="T109" fmla="*/ 2147483646 h 12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8" h="129">
                  <a:moveTo>
                    <a:pt x="111" y="0"/>
                  </a:moveTo>
                  <a:lnTo>
                    <a:pt x="111" y="0"/>
                  </a:lnTo>
                  <a:lnTo>
                    <a:pt x="109" y="0"/>
                  </a:lnTo>
                  <a:lnTo>
                    <a:pt x="106" y="1"/>
                  </a:lnTo>
                  <a:lnTo>
                    <a:pt x="102" y="2"/>
                  </a:lnTo>
                  <a:lnTo>
                    <a:pt x="97" y="4"/>
                  </a:lnTo>
                  <a:lnTo>
                    <a:pt x="96" y="5"/>
                  </a:lnTo>
                  <a:lnTo>
                    <a:pt x="93" y="6"/>
                  </a:lnTo>
                  <a:lnTo>
                    <a:pt x="91" y="6"/>
                  </a:lnTo>
                  <a:lnTo>
                    <a:pt x="81" y="6"/>
                  </a:lnTo>
                  <a:lnTo>
                    <a:pt x="76" y="6"/>
                  </a:lnTo>
                  <a:lnTo>
                    <a:pt x="73" y="6"/>
                  </a:lnTo>
                  <a:lnTo>
                    <a:pt x="71" y="6"/>
                  </a:lnTo>
                  <a:lnTo>
                    <a:pt x="70" y="6"/>
                  </a:lnTo>
                  <a:lnTo>
                    <a:pt x="69" y="8"/>
                  </a:lnTo>
                  <a:lnTo>
                    <a:pt x="69" y="9"/>
                  </a:lnTo>
                  <a:lnTo>
                    <a:pt x="67" y="9"/>
                  </a:lnTo>
                  <a:lnTo>
                    <a:pt x="65" y="16"/>
                  </a:lnTo>
                  <a:lnTo>
                    <a:pt x="64" y="18"/>
                  </a:lnTo>
                  <a:lnTo>
                    <a:pt x="60" y="19"/>
                  </a:lnTo>
                  <a:lnTo>
                    <a:pt x="58" y="19"/>
                  </a:lnTo>
                  <a:lnTo>
                    <a:pt x="57" y="20"/>
                  </a:lnTo>
                  <a:lnTo>
                    <a:pt x="55" y="19"/>
                  </a:lnTo>
                  <a:lnTo>
                    <a:pt x="51" y="21"/>
                  </a:lnTo>
                  <a:lnTo>
                    <a:pt x="49" y="21"/>
                  </a:lnTo>
                  <a:lnTo>
                    <a:pt x="49" y="22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6" y="25"/>
                  </a:lnTo>
                  <a:lnTo>
                    <a:pt x="45" y="25"/>
                  </a:lnTo>
                  <a:lnTo>
                    <a:pt x="43" y="26"/>
                  </a:lnTo>
                  <a:lnTo>
                    <a:pt x="41" y="26"/>
                  </a:lnTo>
                  <a:lnTo>
                    <a:pt x="38" y="26"/>
                  </a:lnTo>
                  <a:lnTo>
                    <a:pt x="38" y="27"/>
                  </a:lnTo>
                  <a:lnTo>
                    <a:pt x="35" y="27"/>
                  </a:lnTo>
                  <a:lnTo>
                    <a:pt x="35" y="28"/>
                  </a:lnTo>
                  <a:lnTo>
                    <a:pt x="37" y="29"/>
                  </a:lnTo>
                  <a:lnTo>
                    <a:pt x="38" y="29"/>
                  </a:lnTo>
                  <a:lnTo>
                    <a:pt x="39" y="30"/>
                  </a:lnTo>
                  <a:lnTo>
                    <a:pt x="38" y="32"/>
                  </a:lnTo>
                  <a:lnTo>
                    <a:pt x="36" y="34"/>
                  </a:lnTo>
                  <a:lnTo>
                    <a:pt x="35" y="35"/>
                  </a:lnTo>
                  <a:lnTo>
                    <a:pt x="34" y="35"/>
                  </a:lnTo>
                  <a:lnTo>
                    <a:pt x="31" y="36"/>
                  </a:lnTo>
                  <a:lnTo>
                    <a:pt x="29" y="37"/>
                  </a:lnTo>
                  <a:lnTo>
                    <a:pt x="27" y="39"/>
                  </a:lnTo>
                  <a:lnTo>
                    <a:pt x="24" y="43"/>
                  </a:lnTo>
                  <a:lnTo>
                    <a:pt x="23" y="43"/>
                  </a:lnTo>
                  <a:lnTo>
                    <a:pt x="20" y="45"/>
                  </a:lnTo>
                  <a:lnTo>
                    <a:pt x="20" y="49"/>
                  </a:lnTo>
                  <a:lnTo>
                    <a:pt x="19" y="51"/>
                  </a:lnTo>
                  <a:lnTo>
                    <a:pt x="17" y="52"/>
                  </a:lnTo>
                  <a:lnTo>
                    <a:pt x="17" y="53"/>
                  </a:lnTo>
                  <a:lnTo>
                    <a:pt x="17" y="55"/>
                  </a:lnTo>
                  <a:lnTo>
                    <a:pt x="17" y="56"/>
                  </a:lnTo>
                  <a:lnTo>
                    <a:pt x="17" y="57"/>
                  </a:lnTo>
                  <a:lnTo>
                    <a:pt x="16" y="58"/>
                  </a:lnTo>
                  <a:lnTo>
                    <a:pt x="15" y="58"/>
                  </a:lnTo>
                  <a:lnTo>
                    <a:pt x="14" y="58"/>
                  </a:lnTo>
                  <a:lnTo>
                    <a:pt x="13" y="60"/>
                  </a:lnTo>
                  <a:lnTo>
                    <a:pt x="12" y="60"/>
                  </a:lnTo>
                  <a:lnTo>
                    <a:pt x="10" y="60"/>
                  </a:lnTo>
                  <a:lnTo>
                    <a:pt x="9" y="60"/>
                  </a:lnTo>
                  <a:lnTo>
                    <a:pt x="9" y="61"/>
                  </a:lnTo>
                  <a:lnTo>
                    <a:pt x="6" y="62"/>
                  </a:lnTo>
                  <a:lnTo>
                    <a:pt x="3" y="63"/>
                  </a:lnTo>
                  <a:lnTo>
                    <a:pt x="1" y="62"/>
                  </a:lnTo>
                  <a:lnTo>
                    <a:pt x="0" y="63"/>
                  </a:lnTo>
                  <a:lnTo>
                    <a:pt x="0" y="64"/>
                  </a:lnTo>
                  <a:lnTo>
                    <a:pt x="2" y="65"/>
                  </a:lnTo>
                  <a:lnTo>
                    <a:pt x="2" y="66"/>
                  </a:lnTo>
                  <a:lnTo>
                    <a:pt x="1" y="68"/>
                  </a:lnTo>
                  <a:lnTo>
                    <a:pt x="0" y="68"/>
                  </a:lnTo>
                  <a:lnTo>
                    <a:pt x="0" y="70"/>
                  </a:lnTo>
                  <a:lnTo>
                    <a:pt x="4" y="72"/>
                  </a:lnTo>
                  <a:lnTo>
                    <a:pt x="7" y="73"/>
                  </a:lnTo>
                  <a:lnTo>
                    <a:pt x="9" y="73"/>
                  </a:lnTo>
                  <a:lnTo>
                    <a:pt x="10" y="72"/>
                  </a:lnTo>
                  <a:lnTo>
                    <a:pt x="11" y="72"/>
                  </a:lnTo>
                  <a:lnTo>
                    <a:pt x="15" y="72"/>
                  </a:lnTo>
                  <a:lnTo>
                    <a:pt x="13" y="78"/>
                  </a:lnTo>
                  <a:lnTo>
                    <a:pt x="13" y="81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7"/>
                  </a:lnTo>
                  <a:lnTo>
                    <a:pt x="12" y="90"/>
                  </a:lnTo>
                  <a:lnTo>
                    <a:pt x="13" y="94"/>
                  </a:lnTo>
                  <a:lnTo>
                    <a:pt x="14" y="96"/>
                  </a:lnTo>
                  <a:lnTo>
                    <a:pt x="16" y="98"/>
                  </a:lnTo>
                  <a:lnTo>
                    <a:pt x="17" y="101"/>
                  </a:lnTo>
                  <a:lnTo>
                    <a:pt x="18" y="102"/>
                  </a:lnTo>
                  <a:lnTo>
                    <a:pt x="22" y="107"/>
                  </a:lnTo>
                  <a:lnTo>
                    <a:pt x="23" y="109"/>
                  </a:lnTo>
                  <a:lnTo>
                    <a:pt x="24" y="111"/>
                  </a:lnTo>
                  <a:lnTo>
                    <a:pt x="25" y="112"/>
                  </a:lnTo>
                  <a:lnTo>
                    <a:pt x="27" y="114"/>
                  </a:lnTo>
                  <a:lnTo>
                    <a:pt x="31" y="115"/>
                  </a:lnTo>
                  <a:lnTo>
                    <a:pt x="33" y="117"/>
                  </a:lnTo>
                  <a:lnTo>
                    <a:pt x="35" y="119"/>
                  </a:lnTo>
                  <a:lnTo>
                    <a:pt x="36" y="122"/>
                  </a:lnTo>
                  <a:lnTo>
                    <a:pt x="36" y="123"/>
                  </a:lnTo>
                  <a:lnTo>
                    <a:pt x="36" y="127"/>
                  </a:lnTo>
                  <a:lnTo>
                    <a:pt x="35" y="129"/>
                  </a:lnTo>
                  <a:lnTo>
                    <a:pt x="39" y="129"/>
                  </a:lnTo>
                  <a:lnTo>
                    <a:pt x="41" y="129"/>
                  </a:lnTo>
                  <a:lnTo>
                    <a:pt x="46" y="127"/>
                  </a:lnTo>
                  <a:lnTo>
                    <a:pt x="48" y="127"/>
                  </a:lnTo>
                  <a:lnTo>
                    <a:pt x="50" y="127"/>
                  </a:lnTo>
                  <a:lnTo>
                    <a:pt x="53" y="127"/>
                  </a:lnTo>
                  <a:lnTo>
                    <a:pt x="56" y="126"/>
                  </a:lnTo>
                  <a:lnTo>
                    <a:pt x="60" y="126"/>
                  </a:lnTo>
                  <a:lnTo>
                    <a:pt x="73" y="126"/>
                  </a:lnTo>
                  <a:lnTo>
                    <a:pt x="73" y="125"/>
                  </a:lnTo>
                  <a:lnTo>
                    <a:pt x="72" y="122"/>
                  </a:lnTo>
                  <a:lnTo>
                    <a:pt x="71" y="120"/>
                  </a:lnTo>
                  <a:lnTo>
                    <a:pt x="70" y="119"/>
                  </a:lnTo>
                  <a:lnTo>
                    <a:pt x="71" y="118"/>
                  </a:lnTo>
                  <a:lnTo>
                    <a:pt x="72" y="117"/>
                  </a:lnTo>
                  <a:lnTo>
                    <a:pt x="73" y="117"/>
                  </a:lnTo>
                  <a:lnTo>
                    <a:pt x="73" y="114"/>
                  </a:lnTo>
                  <a:lnTo>
                    <a:pt x="72" y="115"/>
                  </a:lnTo>
                  <a:lnTo>
                    <a:pt x="71" y="115"/>
                  </a:lnTo>
                  <a:lnTo>
                    <a:pt x="70" y="112"/>
                  </a:lnTo>
                  <a:lnTo>
                    <a:pt x="71" y="111"/>
                  </a:lnTo>
                  <a:lnTo>
                    <a:pt x="71" y="110"/>
                  </a:lnTo>
                  <a:lnTo>
                    <a:pt x="69" y="109"/>
                  </a:lnTo>
                  <a:lnTo>
                    <a:pt x="70" y="109"/>
                  </a:lnTo>
                  <a:lnTo>
                    <a:pt x="70" y="108"/>
                  </a:lnTo>
                  <a:lnTo>
                    <a:pt x="72" y="106"/>
                  </a:lnTo>
                  <a:lnTo>
                    <a:pt x="74" y="101"/>
                  </a:lnTo>
                  <a:lnTo>
                    <a:pt x="77" y="101"/>
                  </a:lnTo>
                  <a:lnTo>
                    <a:pt x="78" y="100"/>
                  </a:lnTo>
                  <a:lnTo>
                    <a:pt x="79" y="100"/>
                  </a:lnTo>
                  <a:lnTo>
                    <a:pt x="80" y="100"/>
                  </a:lnTo>
                  <a:lnTo>
                    <a:pt x="81" y="101"/>
                  </a:lnTo>
                  <a:lnTo>
                    <a:pt x="82" y="101"/>
                  </a:lnTo>
                  <a:lnTo>
                    <a:pt x="82" y="99"/>
                  </a:lnTo>
                  <a:lnTo>
                    <a:pt x="84" y="98"/>
                  </a:lnTo>
                  <a:lnTo>
                    <a:pt x="87" y="98"/>
                  </a:lnTo>
                  <a:lnTo>
                    <a:pt x="96" y="99"/>
                  </a:lnTo>
                  <a:lnTo>
                    <a:pt x="96" y="94"/>
                  </a:lnTo>
                  <a:lnTo>
                    <a:pt x="99" y="94"/>
                  </a:lnTo>
                  <a:lnTo>
                    <a:pt x="102" y="94"/>
                  </a:lnTo>
                  <a:lnTo>
                    <a:pt x="102" y="93"/>
                  </a:lnTo>
                  <a:lnTo>
                    <a:pt x="101" y="92"/>
                  </a:lnTo>
                  <a:lnTo>
                    <a:pt x="99" y="89"/>
                  </a:lnTo>
                  <a:lnTo>
                    <a:pt x="97" y="89"/>
                  </a:lnTo>
                  <a:lnTo>
                    <a:pt x="96" y="88"/>
                  </a:lnTo>
                  <a:lnTo>
                    <a:pt x="96" y="86"/>
                  </a:lnTo>
                  <a:lnTo>
                    <a:pt x="97" y="86"/>
                  </a:lnTo>
                  <a:lnTo>
                    <a:pt x="98" y="85"/>
                  </a:lnTo>
                  <a:lnTo>
                    <a:pt x="98" y="84"/>
                  </a:lnTo>
                  <a:lnTo>
                    <a:pt x="97" y="84"/>
                  </a:lnTo>
                  <a:lnTo>
                    <a:pt x="96" y="85"/>
                  </a:lnTo>
                  <a:lnTo>
                    <a:pt x="95" y="85"/>
                  </a:lnTo>
                  <a:lnTo>
                    <a:pt x="94" y="86"/>
                  </a:lnTo>
                  <a:lnTo>
                    <a:pt x="93" y="86"/>
                  </a:lnTo>
                  <a:lnTo>
                    <a:pt x="92" y="85"/>
                  </a:lnTo>
                  <a:lnTo>
                    <a:pt x="93" y="83"/>
                  </a:lnTo>
                  <a:lnTo>
                    <a:pt x="94" y="82"/>
                  </a:lnTo>
                  <a:lnTo>
                    <a:pt x="94" y="81"/>
                  </a:lnTo>
                  <a:lnTo>
                    <a:pt x="93" y="80"/>
                  </a:lnTo>
                  <a:lnTo>
                    <a:pt x="93" y="78"/>
                  </a:lnTo>
                  <a:lnTo>
                    <a:pt x="94" y="77"/>
                  </a:lnTo>
                  <a:lnTo>
                    <a:pt x="95" y="78"/>
                  </a:lnTo>
                  <a:lnTo>
                    <a:pt x="95" y="79"/>
                  </a:lnTo>
                  <a:lnTo>
                    <a:pt x="96" y="79"/>
                  </a:lnTo>
                  <a:lnTo>
                    <a:pt x="96" y="80"/>
                  </a:lnTo>
                  <a:lnTo>
                    <a:pt x="98" y="80"/>
                  </a:lnTo>
                  <a:lnTo>
                    <a:pt x="99" y="74"/>
                  </a:lnTo>
                  <a:lnTo>
                    <a:pt x="99" y="63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4" y="57"/>
                  </a:lnTo>
                  <a:lnTo>
                    <a:pt x="104" y="55"/>
                  </a:lnTo>
                  <a:lnTo>
                    <a:pt x="115" y="56"/>
                  </a:lnTo>
                  <a:lnTo>
                    <a:pt x="116" y="55"/>
                  </a:lnTo>
                  <a:lnTo>
                    <a:pt x="116" y="52"/>
                  </a:lnTo>
                  <a:lnTo>
                    <a:pt x="117" y="49"/>
                  </a:lnTo>
                  <a:lnTo>
                    <a:pt x="118" y="33"/>
                  </a:lnTo>
                  <a:lnTo>
                    <a:pt x="118" y="32"/>
                  </a:lnTo>
                  <a:lnTo>
                    <a:pt x="118" y="31"/>
                  </a:lnTo>
                  <a:lnTo>
                    <a:pt x="117" y="31"/>
                  </a:lnTo>
                  <a:lnTo>
                    <a:pt x="116" y="31"/>
                  </a:lnTo>
                  <a:lnTo>
                    <a:pt x="116" y="21"/>
                  </a:lnTo>
                  <a:lnTo>
                    <a:pt x="116" y="20"/>
                  </a:lnTo>
                  <a:lnTo>
                    <a:pt x="114" y="20"/>
                  </a:lnTo>
                  <a:lnTo>
                    <a:pt x="114" y="19"/>
                  </a:lnTo>
                  <a:lnTo>
                    <a:pt x="114" y="18"/>
                  </a:lnTo>
                  <a:lnTo>
                    <a:pt x="114" y="13"/>
                  </a:lnTo>
                  <a:lnTo>
                    <a:pt x="113" y="11"/>
                  </a:lnTo>
                  <a:lnTo>
                    <a:pt x="111" y="9"/>
                  </a:lnTo>
                  <a:lnTo>
                    <a:pt x="111" y="8"/>
                  </a:lnTo>
                  <a:lnTo>
                    <a:pt x="112" y="7"/>
                  </a:lnTo>
                  <a:lnTo>
                    <a:pt x="112" y="3"/>
                  </a:lnTo>
                  <a:lnTo>
                    <a:pt x="111" y="2"/>
                  </a:lnTo>
                  <a:lnTo>
                    <a:pt x="111" y="0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80" name="Freeform 1069"/>
            <p:cNvSpPr>
              <a:spLocks/>
            </p:cNvSpPr>
            <p:nvPr/>
          </p:nvSpPr>
          <p:spPr bwMode="auto">
            <a:xfrm>
              <a:off x="7970320" y="2171017"/>
              <a:ext cx="405040" cy="303780"/>
            </a:xfrm>
            <a:custGeom>
              <a:avLst/>
              <a:gdLst>
                <a:gd name="T0" fmla="*/ 2147483646 w 92"/>
                <a:gd name="T1" fmla="*/ 2147483646 h 69"/>
                <a:gd name="T2" fmla="*/ 2147483646 w 92"/>
                <a:gd name="T3" fmla="*/ 2147483646 h 69"/>
                <a:gd name="T4" fmla="*/ 2147483646 w 92"/>
                <a:gd name="T5" fmla="*/ 2147483646 h 69"/>
                <a:gd name="T6" fmla="*/ 2147483646 w 92"/>
                <a:gd name="T7" fmla="*/ 2147483646 h 69"/>
                <a:gd name="T8" fmla="*/ 2147483646 w 92"/>
                <a:gd name="T9" fmla="*/ 2147483646 h 69"/>
                <a:gd name="T10" fmla="*/ 2147483646 w 92"/>
                <a:gd name="T11" fmla="*/ 2147483646 h 69"/>
                <a:gd name="T12" fmla="*/ 2147483646 w 92"/>
                <a:gd name="T13" fmla="*/ 2147483646 h 69"/>
                <a:gd name="T14" fmla="*/ 2147483646 w 92"/>
                <a:gd name="T15" fmla="*/ 2147483646 h 69"/>
                <a:gd name="T16" fmla="*/ 2147483646 w 92"/>
                <a:gd name="T17" fmla="*/ 2147483646 h 69"/>
                <a:gd name="T18" fmla="*/ 2147483646 w 92"/>
                <a:gd name="T19" fmla="*/ 2147483646 h 69"/>
                <a:gd name="T20" fmla="*/ 2147483646 w 92"/>
                <a:gd name="T21" fmla="*/ 2147483646 h 69"/>
                <a:gd name="T22" fmla="*/ 2147483646 w 92"/>
                <a:gd name="T23" fmla="*/ 2147483646 h 69"/>
                <a:gd name="T24" fmla="*/ 2147483646 w 92"/>
                <a:gd name="T25" fmla="*/ 2147483646 h 69"/>
                <a:gd name="T26" fmla="*/ 2147483646 w 92"/>
                <a:gd name="T27" fmla="*/ 2147483646 h 69"/>
                <a:gd name="T28" fmla="*/ 2147483646 w 92"/>
                <a:gd name="T29" fmla="*/ 2147483646 h 69"/>
                <a:gd name="T30" fmla="*/ 2147483646 w 92"/>
                <a:gd name="T31" fmla="*/ 2147483646 h 69"/>
                <a:gd name="T32" fmla="*/ 2147483646 w 92"/>
                <a:gd name="T33" fmla="*/ 2147483646 h 69"/>
                <a:gd name="T34" fmla="*/ 2147483646 w 92"/>
                <a:gd name="T35" fmla="*/ 2147483646 h 69"/>
                <a:gd name="T36" fmla="*/ 2147483646 w 92"/>
                <a:gd name="T37" fmla="*/ 2147483646 h 69"/>
                <a:gd name="T38" fmla="*/ 2147483646 w 92"/>
                <a:gd name="T39" fmla="*/ 2147483646 h 69"/>
                <a:gd name="T40" fmla="*/ 2147483646 w 92"/>
                <a:gd name="T41" fmla="*/ 2147483646 h 69"/>
                <a:gd name="T42" fmla="*/ 2147483646 w 92"/>
                <a:gd name="T43" fmla="*/ 2147483646 h 69"/>
                <a:gd name="T44" fmla="*/ 2147483646 w 92"/>
                <a:gd name="T45" fmla="*/ 2147483646 h 69"/>
                <a:gd name="T46" fmla="*/ 2147483646 w 92"/>
                <a:gd name="T47" fmla="*/ 2147483646 h 69"/>
                <a:gd name="T48" fmla="*/ 2147483646 w 92"/>
                <a:gd name="T49" fmla="*/ 2147483646 h 69"/>
                <a:gd name="T50" fmla="*/ 2147483646 w 92"/>
                <a:gd name="T51" fmla="*/ 2147483646 h 69"/>
                <a:gd name="T52" fmla="*/ 2147483646 w 92"/>
                <a:gd name="T53" fmla="*/ 2147483646 h 69"/>
                <a:gd name="T54" fmla="*/ 2147483646 w 92"/>
                <a:gd name="T55" fmla="*/ 2147483646 h 69"/>
                <a:gd name="T56" fmla="*/ 2147483646 w 92"/>
                <a:gd name="T57" fmla="*/ 2147483646 h 69"/>
                <a:gd name="T58" fmla="*/ 2147483646 w 92"/>
                <a:gd name="T59" fmla="*/ 2147483646 h 69"/>
                <a:gd name="T60" fmla="*/ 2147483646 w 92"/>
                <a:gd name="T61" fmla="*/ 2147483646 h 69"/>
                <a:gd name="T62" fmla="*/ 2147483646 w 92"/>
                <a:gd name="T63" fmla="*/ 2147483646 h 69"/>
                <a:gd name="T64" fmla="*/ 2147483646 w 92"/>
                <a:gd name="T65" fmla="*/ 2147483646 h 69"/>
                <a:gd name="T66" fmla="*/ 2147483646 w 92"/>
                <a:gd name="T67" fmla="*/ 2147483646 h 69"/>
                <a:gd name="T68" fmla="*/ 2147483646 w 92"/>
                <a:gd name="T69" fmla="*/ 2147483646 h 69"/>
                <a:gd name="T70" fmla="*/ 2147483646 w 92"/>
                <a:gd name="T71" fmla="*/ 2147483646 h 69"/>
                <a:gd name="T72" fmla="*/ 2147483646 w 92"/>
                <a:gd name="T73" fmla="*/ 2147483646 h 69"/>
                <a:gd name="T74" fmla="*/ 2147483646 w 92"/>
                <a:gd name="T75" fmla="*/ 2147483646 h 69"/>
                <a:gd name="T76" fmla="*/ 2147483646 w 92"/>
                <a:gd name="T77" fmla="*/ 2147483646 h 69"/>
                <a:gd name="T78" fmla="*/ 2147483646 w 92"/>
                <a:gd name="T79" fmla="*/ 2147483646 h 69"/>
                <a:gd name="T80" fmla="*/ 2147483646 w 92"/>
                <a:gd name="T81" fmla="*/ 2147483646 h 69"/>
                <a:gd name="T82" fmla="*/ 2147483646 w 92"/>
                <a:gd name="T83" fmla="*/ 2147483646 h 69"/>
                <a:gd name="T84" fmla="*/ 2147483646 w 92"/>
                <a:gd name="T85" fmla="*/ 2147483646 h 69"/>
                <a:gd name="T86" fmla="*/ 2147483646 w 92"/>
                <a:gd name="T87" fmla="*/ 2147483646 h 69"/>
                <a:gd name="T88" fmla="*/ 2147483646 w 92"/>
                <a:gd name="T89" fmla="*/ 2147483646 h 69"/>
                <a:gd name="T90" fmla="*/ 2147483646 w 92"/>
                <a:gd name="T91" fmla="*/ 2147483646 h 69"/>
                <a:gd name="T92" fmla="*/ 2147483646 w 92"/>
                <a:gd name="T93" fmla="*/ 2147483646 h 69"/>
                <a:gd name="T94" fmla="*/ 2147483646 w 92"/>
                <a:gd name="T95" fmla="*/ 2147483646 h 69"/>
                <a:gd name="T96" fmla="*/ 2147483646 w 92"/>
                <a:gd name="T97" fmla="*/ 2147483646 h 69"/>
                <a:gd name="T98" fmla="*/ 2147483646 w 92"/>
                <a:gd name="T99" fmla="*/ 2147483646 h 69"/>
                <a:gd name="T100" fmla="*/ 2147483646 w 92"/>
                <a:gd name="T101" fmla="*/ 2147483646 h 69"/>
                <a:gd name="T102" fmla="*/ 2147483646 w 92"/>
                <a:gd name="T103" fmla="*/ 2147483646 h 69"/>
                <a:gd name="T104" fmla="*/ 2147483646 w 92"/>
                <a:gd name="T105" fmla="*/ 2147483646 h 69"/>
                <a:gd name="T106" fmla="*/ 2147483646 w 92"/>
                <a:gd name="T107" fmla="*/ 2147483646 h 69"/>
                <a:gd name="T108" fmla="*/ 2147483646 w 92"/>
                <a:gd name="T109" fmla="*/ 2147483646 h 6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2" h="69">
                  <a:moveTo>
                    <a:pt x="36" y="14"/>
                  </a:moveTo>
                  <a:lnTo>
                    <a:pt x="36" y="19"/>
                  </a:lnTo>
                  <a:lnTo>
                    <a:pt x="36" y="24"/>
                  </a:lnTo>
                  <a:lnTo>
                    <a:pt x="35" y="24"/>
                  </a:lnTo>
                  <a:lnTo>
                    <a:pt x="31" y="25"/>
                  </a:lnTo>
                  <a:lnTo>
                    <a:pt x="30" y="26"/>
                  </a:lnTo>
                  <a:lnTo>
                    <a:pt x="30" y="27"/>
                  </a:lnTo>
                  <a:lnTo>
                    <a:pt x="30" y="29"/>
                  </a:lnTo>
                  <a:lnTo>
                    <a:pt x="29" y="29"/>
                  </a:lnTo>
                  <a:lnTo>
                    <a:pt x="28" y="29"/>
                  </a:lnTo>
                  <a:lnTo>
                    <a:pt x="27" y="31"/>
                  </a:lnTo>
                  <a:lnTo>
                    <a:pt x="25" y="32"/>
                  </a:lnTo>
                  <a:lnTo>
                    <a:pt x="23" y="32"/>
                  </a:lnTo>
                  <a:lnTo>
                    <a:pt x="21" y="33"/>
                  </a:lnTo>
                  <a:lnTo>
                    <a:pt x="20" y="34"/>
                  </a:lnTo>
                  <a:lnTo>
                    <a:pt x="18" y="36"/>
                  </a:lnTo>
                  <a:lnTo>
                    <a:pt x="13" y="39"/>
                  </a:lnTo>
                  <a:lnTo>
                    <a:pt x="13" y="40"/>
                  </a:lnTo>
                  <a:lnTo>
                    <a:pt x="13" y="42"/>
                  </a:lnTo>
                  <a:lnTo>
                    <a:pt x="12" y="43"/>
                  </a:lnTo>
                  <a:lnTo>
                    <a:pt x="10" y="43"/>
                  </a:lnTo>
                  <a:lnTo>
                    <a:pt x="8" y="43"/>
                  </a:lnTo>
                  <a:lnTo>
                    <a:pt x="8" y="44"/>
                  </a:lnTo>
                  <a:lnTo>
                    <a:pt x="8" y="45"/>
                  </a:lnTo>
                  <a:lnTo>
                    <a:pt x="8" y="46"/>
                  </a:lnTo>
                  <a:lnTo>
                    <a:pt x="8" y="47"/>
                  </a:lnTo>
                  <a:lnTo>
                    <a:pt x="7" y="48"/>
                  </a:lnTo>
                  <a:lnTo>
                    <a:pt x="6" y="49"/>
                  </a:lnTo>
                  <a:lnTo>
                    <a:pt x="3" y="50"/>
                  </a:lnTo>
                  <a:lnTo>
                    <a:pt x="2" y="50"/>
                  </a:lnTo>
                  <a:lnTo>
                    <a:pt x="1" y="51"/>
                  </a:lnTo>
                  <a:lnTo>
                    <a:pt x="0" y="54"/>
                  </a:lnTo>
                  <a:lnTo>
                    <a:pt x="3" y="54"/>
                  </a:lnTo>
                  <a:lnTo>
                    <a:pt x="4" y="55"/>
                  </a:lnTo>
                  <a:lnTo>
                    <a:pt x="5" y="56"/>
                  </a:lnTo>
                  <a:lnTo>
                    <a:pt x="5" y="57"/>
                  </a:lnTo>
                  <a:lnTo>
                    <a:pt x="5" y="58"/>
                  </a:lnTo>
                  <a:lnTo>
                    <a:pt x="4" y="60"/>
                  </a:lnTo>
                  <a:lnTo>
                    <a:pt x="4" y="61"/>
                  </a:lnTo>
                  <a:lnTo>
                    <a:pt x="5" y="62"/>
                  </a:lnTo>
                  <a:lnTo>
                    <a:pt x="5" y="63"/>
                  </a:lnTo>
                  <a:lnTo>
                    <a:pt x="4" y="64"/>
                  </a:lnTo>
                  <a:lnTo>
                    <a:pt x="3" y="64"/>
                  </a:lnTo>
                  <a:lnTo>
                    <a:pt x="1" y="66"/>
                  </a:lnTo>
                  <a:lnTo>
                    <a:pt x="1" y="67"/>
                  </a:lnTo>
                  <a:lnTo>
                    <a:pt x="1" y="68"/>
                  </a:lnTo>
                  <a:lnTo>
                    <a:pt x="1" y="69"/>
                  </a:lnTo>
                  <a:lnTo>
                    <a:pt x="4" y="68"/>
                  </a:lnTo>
                  <a:lnTo>
                    <a:pt x="5" y="67"/>
                  </a:lnTo>
                  <a:lnTo>
                    <a:pt x="10" y="65"/>
                  </a:lnTo>
                  <a:lnTo>
                    <a:pt x="14" y="64"/>
                  </a:lnTo>
                  <a:lnTo>
                    <a:pt x="17" y="63"/>
                  </a:lnTo>
                  <a:lnTo>
                    <a:pt x="19" y="63"/>
                  </a:lnTo>
                  <a:lnTo>
                    <a:pt x="20" y="64"/>
                  </a:lnTo>
                  <a:lnTo>
                    <a:pt x="21" y="65"/>
                  </a:lnTo>
                  <a:lnTo>
                    <a:pt x="22" y="65"/>
                  </a:lnTo>
                  <a:lnTo>
                    <a:pt x="22" y="66"/>
                  </a:lnTo>
                  <a:lnTo>
                    <a:pt x="24" y="66"/>
                  </a:lnTo>
                  <a:lnTo>
                    <a:pt x="25" y="67"/>
                  </a:lnTo>
                  <a:lnTo>
                    <a:pt x="28" y="67"/>
                  </a:lnTo>
                  <a:lnTo>
                    <a:pt x="29" y="67"/>
                  </a:lnTo>
                  <a:lnTo>
                    <a:pt x="32" y="66"/>
                  </a:lnTo>
                  <a:lnTo>
                    <a:pt x="35" y="65"/>
                  </a:lnTo>
                  <a:lnTo>
                    <a:pt x="37" y="64"/>
                  </a:lnTo>
                  <a:lnTo>
                    <a:pt x="39" y="63"/>
                  </a:lnTo>
                  <a:lnTo>
                    <a:pt x="41" y="62"/>
                  </a:lnTo>
                  <a:lnTo>
                    <a:pt x="41" y="61"/>
                  </a:lnTo>
                  <a:lnTo>
                    <a:pt x="42" y="59"/>
                  </a:lnTo>
                  <a:lnTo>
                    <a:pt x="43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4"/>
                  </a:lnTo>
                  <a:lnTo>
                    <a:pt x="46" y="53"/>
                  </a:lnTo>
                  <a:lnTo>
                    <a:pt x="45" y="52"/>
                  </a:lnTo>
                  <a:lnTo>
                    <a:pt x="44" y="51"/>
                  </a:lnTo>
                  <a:lnTo>
                    <a:pt x="45" y="50"/>
                  </a:lnTo>
                  <a:lnTo>
                    <a:pt x="47" y="50"/>
                  </a:lnTo>
                  <a:lnTo>
                    <a:pt x="48" y="50"/>
                  </a:lnTo>
                  <a:lnTo>
                    <a:pt x="49" y="50"/>
                  </a:lnTo>
                  <a:lnTo>
                    <a:pt x="49" y="49"/>
                  </a:lnTo>
                  <a:lnTo>
                    <a:pt x="48" y="47"/>
                  </a:lnTo>
                  <a:lnTo>
                    <a:pt x="48" y="46"/>
                  </a:lnTo>
                  <a:lnTo>
                    <a:pt x="49" y="45"/>
                  </a:lnTo>
                  <a:lnTo>
                    <a:pt x="49" y="43"/>
                  </a:lnTo>
                  <a:lnTo>
                    <a:pt x="48" y="40"/>
                  </a:lnTo>
                  <a:lnTo>
                    <a:pt x="49" y="40"/>
                  </a:lnTo>
                  <a:lnTo>
                    <a:pt x="50" y="40"/>
                  </a:lnTo>
                  <a:lnTo>
                    <a:pt x="52" y="41"/>
                  </a:lnTo>
                  <a:lnTo>
                    <a:pt x="53" y="41"/>
                  </a:lnTo>
                  <a:lnTo>
                    <a:pt x="55" y="41"/>
                  </a:lnTo>
                  <a:lnTo>
                    <a:pt x="57" y="41"/>
                  </a:lnTo>
                  <a:lnTo>
                    <a:pt x="58" y="40"/>
                  </a:lnTo>
                  <a:lnTo>
                    <a:pt x="59" y="39"/>
                  </a:lnTo>
                  <a:lnTo>
                    <a:pt x="59" y="38"/>
                  </a:lnTo>
                  <a:lnTo>
                    <a:pt x="60" y="38"/>
                  </a:lnTo>
                  <a:lnTo>
                    <a:pt x="62" y="38"/>
                  </a:lnTo>
                  <a:lnTo>
                    <a:pt x="63" y="37"/>
                  </a:lnTo>
                  <a:lnTo>
                    <a:pt x="65" y="35"/>
                  </a:lnTo>
                  <a:lnTo>
                    <a:pt x="69" y="35"/>
                  </a:lnTo>
                  <a:lnTo>
                    <a:pt x="71" y="34"/>
                  </a:lnTo>
                  <a:lnTo>
                    <a:pt x="73" y="31"/>
                  </a:lnTo>
                  <a:lnTo>
                    <a:pt x="74" y="31"/>
                  </a:lnTo>
                  <a:lnTo>
                    <a:pt x="75" y="31"/>
                  </a:lnTo>
                  <a:lnTo>
                    <a:pt x="75" y="32"/>
                  </a:lnTo>
                  <a:lnTo>
                    <a:pt x="75" y="35"/>
                  </a:lnTo>
                  <a:lnTo>
                    <a:pt x="76" y="35"/>
                  </a:lnTo>
                  <a:lnTo>
                    <a:pt x="78" y="34"/>
                  </a:lnTo>
                  <a:lnTo>
                    <a:pt x="78" y="33"/>
                  </a:lnTo>
                  <a:lnTo>
                    <a:pt x="78" y="32"/>
                  </a:lnTo>
                  <a:lnTo>
                    <a:pt x="79" y="31"/>
                  </a:lnTo>
                  <a:lnTo>
                    <a:pt x="80" y="31"/>
                  </a:lnTo>
                  <a:lnTo>
                    <a:pt x="81" y="31"/>
                  </a:lnTo>
                  <a:lnTo>
                    <a:pt x="82" y="30"/>
                  </a:lnTo>
                  <a:lnTo>
                    <a:pt x="82" y="28"/>
                  </a:lnTo>
                  <a:lnTo>
                    <a:pt x="83" y="28"/>
                  </a:lnTo>
                  <a:lnTo>
                    <a:pt x="85" y="28"/>
                  </a:lnTo>
                  <a:lnTo>
                    <a:pt x="85" y="26"/>
                  </a:lnTo>
                  <a:lnTo>
                    <a:pt x="87" y="25"/>
                  </a:lnTo>
                  <a:lnTo>
                    <a:pt x="87" y="24"/>
                  </a:lnTo>
                  <a:lnTo>
                    <a:pt x="86" y="24"/>
                  </a:lnTo>
                  <a:lnTo>
                    <a:pt x="86" y="23"/>
                  </a:lnTo>
                  <a:lnTo>
                    <a:pt x="86" y="22"/>
                  </a:lnTo>
                  <a:lnTo>
                    <a:pt x="87" y="22"/>
                  </a:lnTo>
                  <a:lnTo>
                    <a:pt x="86" y="21"/>
                  </a:lnTo>
                  <a:lnTo>
                    <a:pt x="86" y="20"/>
                  </a:lnTo>
                  <a:lnTo>
                    <a:pt x="84" y="20"/>
                  </a:lnTo>
                  <a:lnTo>
                    <a:pt x="84" y="21"/>
                  </a:lnTo>
                  <a:lnTo>
                    <a:pt x="83" y="21"/>
                  </a:lnTo>
                  <a:lnTo>
                    <a:pt x="82" y="20"/>
                  </a:lnTo>
                  <a:lnTo>
                    <a:pt x="81" y="21"/>
                  </a:lnTo>
                  <a:lnTo>
                    <a:pt x="81" y="22"/>
                  </a:lnTo>
                  <a:lnTo>
                    <a:pt x="81" y="23"/>
                  </a:lnTo>
                  <a:lnTo>
                    <a:pt x="81" y="24"/>
                  </a:lnTo>
                  <a:lnTo>
                    <a:pt x="81" y="25"/>
                  </a:lnTo>
                  <a:lnTo>
                    <a:pt x="81" y="26"/>
                  </a:lnTo>
                  <a:lnTo>
                    <a:pt x="79" y="25"/>
                  </a:lnTo>
                  <a:lnTo>
                    <a:pt x="78" y="23"/>
                  </a:lnTo>
                  <a:lnTo>
                    <a:pt x="77" y="23"/>
                  </a:lnTo>
                  <a:lnTo>
                    <a:pt x="77" y="21"/>
                  </a:lnTo>
                  <a:lnTo>
                    <a:pt x="78" y="20"/>
                  </a:lnTo>
                  <a:lnTo>
                    <a:pt x="79" y="19"/>
                  </a:lnTo>
                  <a:lnTo>
                    <a:pt x="80" y="19"/>
                  </a:lnTo>
                  <a:lnTo>
                    <a:pt x="81" y="19"/>
                  </a:lnTo>
                  <a:lnTo>
                    <a:pt x="82" y="19"/>
                  </a:lnTo>
                  <a:lnTo>
                    <a:pt x="82" y="16"/>
                  </a:lnTo>
                  <a:lnTo>
                    <a:pt x="84" y="16"/>
                  </a:lnTo>
                  <a:lnTo>
                    <a:pt x="84" y="17"/>
                  </a:lnTo>
                  <a:lnTo>
                    <a:pt x="84" y="18"/>
                  </a:lnTo>
                  <a:lnTo>
                    <a:pt x="85" y="19"/>
                  </a:lnTo>
                  <a:lnTo>
                    <a:pt x="86" y="18"/>
                  </a:lnTo>
                  <a:lnTo>
                    <a:pt x="86" y="16"/>
                  </a:lnTo>
                  <a:lnTo>
                    <a:pt x="86" y="15"/>
                  </a:lnTo>
                  <a:lnTo>
                    <a:pt x="88" y="14"/>
                  </a:lnTo>
                  <a:lnTo>
                    <a:pt x="89" y="14"/>
                  </a:lnTo>
                  <a:lnTo>
                    <a:pt x="92" y="12"/>
                  </a:lnTo>
                  <a:lnTo>
                    <a:pt x="90" y="11"/>
                  </a:lnTo>
                  <a:lnTo>
                    <a:pt x="89" y="9"/>
                  </a:lnTo>
                  <a:lnTo>
                    <a:pt x="86" y="9"/>
                  </a:lnTo>
                  <a:lnTo>
                    <a:pt x="86" y="8"/>
                  </a:lnTo>
                  <a:lnTo>
                    <a:pt x="86" y="7"/>
                  </a:lnTo>
                  <a:lnTo>
                    <a:pt x="86" y="5"/>
                  </a:lnTo>
                  <a:lnTo>
                    <a:pt x="84" y="5"/>
                  </a:lnTo>
                  <a:lnTo>
                    <a:pt x="84" y="4"/>
                  </a:lnTo>
                  <a:lnTo>
                    <a:pt x="83" y="3"/>
                  </a:lnTo>
                  <a:lnTo>
                    <a:pt x="83" y="2"/>
                  </a:lnTo>
                  <a:lnTo>
                    <a:pt x="83" y="1"/>
                  </a:lnTo>
                  <a:lnTo>
                    <a:pt x="81" y="1"/>
                  </a:lnTo>
                  <a:lnTo>
                    <a:pt x="80" y="0"/>
                  </a:lnTo>
                  <a:lnTo>
                    <a:pt x="79" y="0"/>
                  </a:lnTo>
                  <a:lnTo>
                    <a:pt x="78" y="1"/>
                  </a:lnTo>
                  <a:lnTo>
                    <a:pt x="77" y="3"/>
                  </a:lnTo>
                  <a:lnTo>
                    <a:pt x="76" y="3"/>
                  </a:lnTo>
                  <a:lnTo>
                    <a:pt x="74" y="3"/>
                  </a:lnTo>
                  <a:lnTo>
                    <a:pt x="69" y="5"/>
                  </a:lnTo>
                  <a:lnTo>
                    <a:pt x="67" y="5"/>
                  </a:lnTo>
                  <a:lnTo>
                    <a:pt x="66" y="6"/>
                  </a:lnTo>
                  <a:lnTo>
                    <a:pt x="63" y="9"/>
                  </a:lnTo>
                  <a:lnTo>
                    <a:pt x="63" y="11"/>
                  </a:lnTo>
                  <a:lnTo>
                    <a:pt x="63" y="12"/>
                  </a:lnTo>
                  <a:lnTo>
                    <a:pt x="62" y="12"/>
                  </a:lnTo>
                  <a:lnTo>
                    <a:pt x="62" y="13"/>
                  </a:lnTo>
                  <a:lnTo>
                    <a:pt x="61" y="14"/>
                  </a:lnTo>
                  <a:lnTo>
                    <a:pt x="59" y="14"/>
                  </a:lnTo>
                  <a:lnTo>
                    <a:pt x="58" y="15"/>
                  </a:lnTo>
                  <a:lnTo>
                    <a:pt x="56" y="15"/>
                  </a:lnTo>
                  <a:lnTo>
                    <a:pt x="55" y="15"/>
                  </a:lnTo>
                  <a:lnTo>
                    <a:pt x="52" y="16"/>
                  </a:lnTo>
                  <a:lnTo>
                    <a:pt x="52" y="15"/>
                  </a:lnTo>
                  <a:lnTo>
                    <a:pt x="51" y="15"/>
                  </a:lnTo>
                  <a:lnTo>
                    <a:pt x="50" y="14"/>
                  </a:lnTo>
                  <a:lnTo>
                    <a:pt x="49" y="15"/>
                  </a:lnTo>
                  <a:lnTo>
                    <a:pt x="48" y="14"/>
                  </a:lnTo>
                  <a:lnTo>
                    <a:pt x="43" y="15"/>
                  </a:lnTo>
                  <a:lnTo>
                    <a:pt x="41" y="13"/>
                  </a:lnTo>
                  <a:lnTo>
                    <a:pt x="40" y="13"/>
                  </a:lnTo>
                  <a:lnTo>
                    <a:pt x="39" y="12"/>
                  </a:lnTo>
                  <a:lnTo>
                    <a:pt x="38" y="13"/>
                  </a:lnTo>
                  <a:lnTo>
                    <a:pt x="37" y="14"/>
                  </a:lnTo>
                  <a:lnTo>
                    <a:pt x="36" y="14"/>
                  </a:lnTo>
                  <a:close/>
                </a:path>
              </a:pathLst>
            </a:custGeom>
            <a:grpFill/>
            <a:ln w="3175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81" name="Freeform 1070"/>
            <p:cNvSpPr>
              <a:spLocks/>
            </p:cNvSpPr>
            <p:nvPr/>
          </p:nvSpPr>
          <p:spPr bwMode="auto">
            <a:xfrm>
              <a:off x="8309321" y="1779185"/>
              <a:ext cx="435858" cy="422650"/>
            </a:xfrm>
            <a:custGeom>
              <a:avLst/>
              <a:gdLst>
                <a:gd name="T0" fmla="*/ 2147483646 w 99"/>
                <a:gd name="T1" fmla="*/ 2147483646 h 96"/>
                <a:gd name="T2" fmla="*/ 2147483646 w 99"/>
                <a:gd name="T3" fmla="*/ 2147483646 h 96"/>
                <a:gd name="T4" fmla="*/ 2147483646 w 99"/>
                <a:gd name="T5" fmla="*/ 2147483646 h 96"/>
                <a:gd name="T6" fmla="*/ 2147483646 w 99"/>
                <a:gd name="T7" fmla="*/ 2147483646 h 96"/>
                <a:gd name="T8" fmla="*/ 2147483646 w 99"/>
                <a:gd name="T9" fmla="*/ 2147483646 h 96"/>
                <a:gd name="T10" fmla="*/ 2147483646 w 99"/>
                <a:gd name="T11" fmla="*/ 2147483646 h 96"/>
                <a:gd name="T12" fmla="*/ 2147483646 w 99"/>
                <a:gd name="T13" fmla="*/ 2147483646 h 96"/>
                <a:gd name="T14" fmla="*/ 2147483646 w 99"/>
                <a:gd name="T15" fmla="*/ 2147483646 h 96"/>
                <a:gd name="T16" fmla="*/ 2147483646 w 99"/>
                <a:gd name="T17" fmla="*/ 2147483646 h 96"/>
                <a:gd name="T18" fmla="*/ 2147483646 w 99"/>
                <a:gd name="T19" fmla="*/ 2147483646 h 96"/>
                <a:gd name="T20" fmla="*/ 2147483646 w 99"/>
                <a:gd name="T21" fmla="*/ 2147483646 h 96"/>
                <a:gd name="T22" fmla="*/ 2147483646 w 99"/>
                <a:gd name="T23" fmla="*/ 2147483646 h 96"/>
                <a:gd name="T24" fmla="*/ 2147483646 w 99"/>
                <a:gd name="T25" fmla="*/ 2147483646 h 96"/>
                <a:gd name="T26" fmla="*/ 2147483646 w 99"/>
                <a:gd name="T27" fmla="*/ 2147483646 h 96"/>
                <a:gd name="T28" fmla="*/ 2147483646 w 99"/>
                <a:gd name="T29" fmla="*/ 2147483646 h 96"/>
                <a:gd name="T30" fmla="*/ 2147483646 w 99"/>
                <a:gd name="T31" fmla="*/ 2147483646 h 96"/>
                <a:gd name="T32" fmla="*/ 2147483646 w 99"/>
                <a:gd name="T33" fmla="*/ 2147483646 h 96"/>
                <a:gd name="T34" fmla="*/ 2147483646 w 99"/>
                <a:gd name="T35" fmla="*/ 2147483646 h 96"/>
                <a:gd name="T36" fmla="*/ 2147483646 w 99"/>
                <a:gd name="T37" fmla="*/ 2147483646 h 96"/>
                <a:gd name="T38" fmla="*/ 2147483646 w 99"/>
                <a:gd name="T39" fmla="*/ 2147483646 h 96"/>
                <a:gd name="T40" fmla="*/ 2147483646 w 99"/>
                <a:gd name="T41" fmla="*/ 2147483646 h 96"/>
                <a:gd name="T42" fmla="*/ 2147483646 w 99"/>
                <a:gd name="T43" fmla="*/ 2147483646 h 96"/>
                <a:gd name="T44" fmla="*/ 2147483646 w 99"/>
                <a:gd name="T45" fmla="*/ 2147483646 h 96"/>
                <a:gd name="T46" fmla="*/ 2147483646 w 99"/>
                <a:gd name="T47" fmla="*/ 2147483646 h 96"/>
                <a:gd name="T48" fmla="*/ 2147483646 w 99"/>
                <a:gd name="T49" fmla="*/ 2147483646 h 96"/>
                <a:gd name="T50" fmla="*/ 2147483646 w 99"/>
                <a:gd name="T51" fmla="*/ 2147483646 h 96"/>
                <a:gd name="T52" fmla="*/ 2147483646 w 99"/>
                <a:gd name="T53" fmla="*/ 2147483646 h 96"/>
                <a:gd name="T54" fmla="*/ 2147483646 w 99"/>
                <a:gd name="T55" fmla="*/ 2147483646 h 96"/>
                <a:gd name="T56" fmla="*/ 2147483646 w 99"/>
                <a:gd name="T57" fmla="*/ 2147483646 h 96"/>
                <a:gd name="T58" fmla="*/ 2147483646 w 99"/>
                <a:gd name="T59" fmla="*/ 2147483646 h 96"/>
                <a:gd name="T60" fmla="*/ 2147483646 w 99"/>
                <a:gd name="T61" fmla="*/ 2147483646 h 96"/>
                <a:gd name="T62" fmla="*/ 2147483646 w 99"/>
                <a:gd name="T63" fmla="*/ 2147483646 h 96"/>
                <a:gd name="T64" fmla="*/ 2147483646 w 99"/>
                <a:gd name="T65" fmla="*/ 2147483646 h 96"/>
                <a:gd name="T66" fmla="*/ 2147483646 w 99"/>
                <a:gd name="T67" fmla="*/ 2147483646 h 96"/>
                <a:gd name="T68" fmla="*/ 2147483646 w 99"/>
                <a:gd name="T69" fmla="*/ 2147483646 h 96"/>
                <a:gd name="T70" fmla="*/ 2147483646 w 99"/>
                <a:gd name="T71" fmla="*/ 2147483646 h 96"/>
                <a:gd name="T72" fmla="*/ 2147483646 w 99"/>
                <a:gd name="T73" fmla="*/ 2147483646 h 96"/>
                <a:gd name="T74" fmla="*/ 2147483646 w 99"/>
                <a:gd name="T75" fmla="*/ 2147483646 h 96"/>
                <a:gd name="T76" fmla="*/ 2147483646 w 99"/>
                <a:gd name="T77" fmla="*/ 2147483646 h 96"/>
                <a:gd name="T78" fmla="*/ 2147483646 w 99"/>
                <a:gd name="T79" fmla="*/ 2147483646 h 96"/>
                <a:gd name="T80" fmla="*/ 2147483646 w 99"/>
                <a:gd name="T81" fmla="*/ 2147483646 h 96"/>
                <a:gd name="T82" fmla="*/ 2147483646 w 99"/>
                <a:gd name="T83" fmla="*/ 2147483646 h 96"/>
                <a:gd name="T84" fmla="*/ 2147483646 w 99"/>
                <a:gd name="T85" fmla="*/ 2147483646 h 96"/>
                <a:gd name="T86" fmla="*/ 2147483646 w 99"/>
                <a:gd name="T87" fmla="*/ 2147483646 h 96"/>
                <a:gd name="T88" fmla="*/ 2147483646 w 99"/>
                <a:gd name="T89" fmla="*/ 2147483646 h 96"/>
                <a:gd name="T90" fmla="*/ 2147483646 w 99"/>
                <a:gd name="T91" fmla="*/ 2147483646 h 96"/>
                <a:gd name="T92" fmla="*/ 2147483646 w 99"/>
                <a:gd name="T93" fmla="*/ 2147483646 h 96"/>
                <a:gd name="T94" fmla="*/ 2147483646 w 99"/>
                <a:gd name="T95" fmla="*/ 2147483646 h 96"/>
                <a:gd name="T96" fmla="*/ 0 w 99"/>
                <a:gd name="T97" fmla="*/ 2147483646 h 96"/>
                <a:gd name="T98" fmla="*/ 2147483646 w 99"/>
                <a:gd name="T99" fmla="*/ 2147483646 h 96"/>
                <a:gd name="T100" fmla="*/ 2147483646 w 99"/>
                <a:gd name="T101" fmla="*/ 2147483646 h 96"/>
                <a:gd name="T102" fmla="*/ 2147483646 w 99"/>
                <a:gd name="T103" fmla="*/ 2147483646 h 96"/>
                <a:gd name="T104" fmla="*/ 2147483646 w 99"/>
                <a:gd name="T105" fmla="*/ 2147483646 h 9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99" h="96">
                  <a:moveTo>
                    <a:pt x="11" y="50"/>
                  </a:moveTo>
                  <a:lnTo>
                    <a:pt x="12" y="52"/>
                  </a:lnTo>
                  <a:lnTo>
                    <a:pt x="13" y="53"/>
                  </a:lnTo>
                  <a:lnTo>
                    <a:pt x="13" y="62"/>
                  </a:lnTo>
                  <a:lnTo>
                    <a:pt x="13" y="63"/>
                  </a:lnTo>
                  <a:lnTo>
                    <a:pt x="13" y="65"/>
                  </a:lnTo>
                  <a:lnTo>
                    <a:pt x="14" y="66"/>
                  </a:lnTo>
                  <a:lnTo>
                    <a:pt x="15" y="66"/>
                  </a:lnTo>
                  <a:lnTo>
                    <a:pt x="17" y="66"/>
                  </a:lnTo>
                  <a:lnTo>
                    <a:pt x="17" y="74"/>
                  </a:lnTo>
                  <a:lnTo>
                    <a:pt x="18" y="78"/>
                  </a:lnTo>
                  <a:lnTo>
                    <a:pt x="18" y="92"/>
                  </a:lnTo>
                  <a:lnTo>
                    <a:pt x="19" y="91"/>
                  </a:lnTo>
                  <a:lnTo>
                    <a:pt x="20" y="90"/>
                  </a:lnTo>
                  <a:lnTo>
                    <a:pt x="21" y="90"/>
                  </a:lnTo>
                  <a:lnTo>
                    <a:pt x="24" y="94"/>
                  </a:lnTo>
                  <a:lnTo>
                    <a:pt x="28" y="94"/>
                  </a:lnTo>
                  <a:lnTo>
                    <a:pt x="29" y="94"/>
                  </a:lnTo>
                  <a:lnTo>
                    <a:pt x="31" y="96"/>
                  </a:lnTo>
                  <a:lnTo>
                    <a:pt x="32" y="95"/>
                  </a:lnTo>
                  <a:lnTo>
                    <a:pt x="34" y="94"/>
                  </a:lnTo>
                  <a:lnTo>
                    <a:pt x="36" y="93"/>
                  </a:lnTo>
                  <a:lnTo>
                    <a:pt x="39" y="91"/>
                  </a:lnTo>
                  <a:lnTo>
                    <a:pt x="42" y="91"/>
                  </a:lnTo>
                  <a:lnTo>
                    <a:pt x="43" y="90"/>
                  </a:lnTo>
                  <a:lnTo>
                    <a:pt x="45" y="88"/>
                  </a:lnTo>
                  <a:lnTo>
                    <a:pt x="47" y="86"/>
                  </a:lnTo>
                  <a:lnTo>
                    <a:pt x="48" y="87"/>
                  </a:lnTo>
                  <a:lnTo>
                    <a:pt x="49" y="87"/>
                  </a:lnTo>
                  <a:lnTo>
                    <a:pt x="52" y="82"/>
                  </a:lnTo>
                  <a:lnTo>
                    <a:pt x="55" y="82"/>
                  </a:lnTo>
                  <a:lnTo>
                    <a:pt x="55" y="81"/>
                  </a:lnTo>
                  <a:lnTo>
                    <a:pt x="57" y="81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9" y="83"/>
                  </a:lnTo>
                  <a:lnTo>
                    <a:pt x="60" y="84"/>
                  </a:lnTo>
                  <a:lnTo>
                    <a:pt x="61" y="84"/>
                  </a:lnTo>
                  <a:lnTo>
                    <a:pt x="62" y="83"/>
                  </a:lnTo>
                  <a:lnTo>
                    <a:pt x="62" y="82"/>
                  </a:lnTo>
                  <a:lnTo>
                    <a:pt x="63" y="80"/>
                  </a:lnTo>
                  <a:lnTo>
                    <a:pt x="65" y="81"/>
                  </a:lnTo>
                  <a:lnTo>
                    <a:pt x="65" y="84"/>
                  </a:lnTo>
                  <a:lnTo>
                    <a:pt x="65" y="88"/>
                  </a:lnTo>
                  <a:lnTo>
                    <a:pt x="76" y="89"/>
                  </a:lnTo>
                  <a:lnTo>
                    <a:pt x="77" y="77"/>
                  </a:lnTo>
                  <a:lnTo>
                    <a:pt x="80" y="77"/>
                  </a:lnTo>
                  <a:lnTo>
                    <a:pt x="80" y="76"/>
                  </a:lnTo>
                  <a:lnTo>
                    <a:pt x="80" y="75"/>
                  </a:lnTo>
                  <a:lnTo>
                    <a:pt x="80" y="73"/>
                  </a:lnTo>
                  <a:lnTo>
                    <a:pt x="80" y="71"/>
                  </a:lnTo>
                  <a:lnTo>
                    <a:pt x="78" y="70"/>
                  </a:lnTo>
                  <a:lnTo>
                    <a:pt x="78" y="69"/>
                  </a:lnTo>
                  <a:lnTo>
                    <a:pt x="79" y="67"/>
                  </a:lnTo>
                  <a:lnTo>
                    <a:pt x="82" y="64"/>
                  </a:lnTo>
                  <a:lnTo>
                    <a:pt x="80" y="57"/>
                  </a:lnTo>
                  <a:lnTo>
                    <a:pt x="85" y="49"/>
                  </a:lnTo>
                  <a:lnTo>
                    <a:pt x="86" y="48"/>
                  </a:lnTo>
                  <a:lnTo>
                    <a:pt x="86" y="47"/>
                  </a:lnTo>
                  <a:lnTo>
                    <a:pt x="85" y="44"/>
                  </a:lnTo>
                  <a:lnTo>
                    <a:pt x="84" y="44"/>
                  </a:lnTo>
                  <a:lnTo>
                    <a:pt x="84" y="43"/>
                  </a:lnTo>
                  <a:lnTo>
                    <a:pt x="85" y="43"/>
                  </a:lnTo>
                  <a:lnTo>
                    <a:pt x="85" y="41"/>
                  </a:lnTo>
                  <a:lnTo>
                    <a:pt x="85" y="40"/>
                  </a:lnTo>
                  <a:lnTo>
                    <a:pt x="83" y="39"/>
                  </a:lnTo>
                  <a:lnTo>
                    <a:pt x="82" y="39"/>
                  </a:lnTo>
                  <a:lnTo>
                    <a:pt x="83" y="38"/>
                  </a:lnTo>
                  <a:lnTo>
                    <a:pt x="83" y="37"/>
                  </a:lnTo>
                  <a:lnTo>
                    <a:pt x="85" y="36"/>
                  </a:lnTo>
                  <a:lnTo>
                    <a:pt x="85" y="35"/>
                  </a:lnTo>
                  <a:lnTo>
                    <a:pt x="85" y="33"/>
                  </a:lnTo>
                  <a:lnTo>
                    <a:pt x="85" y="32"/>
                  </a:lnTo>
                  <a:lnTo>
                    <a:pt x="87" y="31"/>
                  </a:lnTo>
                  <a:lnTo>
                    <a:pt x="89" y="28"/>
                  </a:lnTo>
                  <a:lnTo>
                    <a:pt x="91" y="28"/>
                  </a:lnTo>
                  <a:lnTo>
                    <a:pt x="91" y="27"/>
                  </a:lnTo>
                  <a:lnTo>
                    <a:pt x="90" y="26"/>
                  </a:lnTo>
                  <a:lnTo>
                    <a:pt x="93" y="24"/>
                  </a:lnTo>
                  <a:lnTo>
                    <a:pt x="94" y="25"/>
                  </a:lnTo>
                  <a:lnTo>
                    <a:pt x="96" y="24"/>
                  </a:lnTo>
                  <a:lnTo>
                    <a:pt x="97" y="25"/>
                  </a:lnTo>
                  <a:lnTo>
                    <a:pt x="98" y="23"/>
                  </a:lnTo>
                  <a:lnTo>
                    <a:pt x="99" y="22"/>
                  </a:lnTo>
                  <a:lnTo>
                    <a:pt x="98" y="21"/>
                  </a:lnTo>
                  <a:lnTo>
                    <a:pt x="97" y="19"/>
                  </a:lnTo>
                  <a:lnTo>
                    <a:pt x="97" y="18"/>
                  </a:lnTo>
                  <a:lnTo>
                    <a:pt x="97" y="17"/>
                  </a:lnTo>
                  <a:lnTo>
                    <a:pt x="97" y="16"/>
                  </a:lnTo>
                  <a:lnTo>
                    <a:pt x="96" y="15"/>
                  </a:lnTo>
                  <a:lnTo>
                    <a:pt x="93" y="12"/>
                  </a:lnTo>
                  <a:lnTo>
                    <a:pt x="91" y="12"/>
                  </a:lnTo>
                  <a:lnTo>
                    <a:pt x="89" y="11"/>
                  </a:lnTo>
                  <a:lnTo>
                    <a:pt x="86" y="10"/>
                  </a:lnTo>
                  <a:lnTo>
                    <a:pt x="84" y="9"/>
                  </a:lnTo>
                  <a:lnTo>
                    <a:pt x="82" y="8"/>
                  </a:lnTo>
                  <a:lnTo>
                    <a:pt x="81" y="8"/>
                  </a:lnTo>
                  <a:lnTo>
                    <a:pt x="80" y="8"/>
                  </a:lnTo>
                  <a:lnTo>
                    <a:pt x="80" y="9"/>
                  </a:lnTo>
                  <a:lnTo>
                    <a:pt x="79" y="9"/>
                  </a:lnTo>
                  <a:lnTo>
                    <a:pt x="78" y="8"/>
                  </a:lnTo>
                  <a:lnTo>
                    <a:pt x="75" y="9"/>
                  </a:lnTo>
                  <a:lnTo>
                    <a:pt x="73" y="8"/>
                  </a:lnTo>
                  <a:lnTo>
                    <a:pt x="70" y="7"/>
                  </a:lnTo>
                  <a:lnTo>
                    <a:pt x="69" y="7"/>
                  </a:lnTo>
                  <a:lnTo>
                    <a:pt x="68" y="7"/>
                  </a:lnTo>
                  <a:lnTo>
                    <a:pt x="65" y="9"/>
                  </a:lnTo>
                  <a:lnTo>
                    <a:pt x="65" y="7"/>
                  </a:lnTo>
                  <a:lnTo>
                    <a:pt x="66" y="3"/>
                  </a:lnTo>
                  <a:lnTo>
                    <a:pt x="66" y="2"/>
                  </a:lnTo>
                  <a:lnTo>
                    <a:pt x="62" y="1"/>
                  </a:lnTo>
                  <a:lnTo>
                    <a:pt x="56" y="1"/>
                  </a:lnTo>
                  <a:lnTo>
                    <a:pt x="41" y="1"/>
                  </a:lnTo>
                  <a:lnTo>
                    <a:pt x="34" y="0"/>
                  </a:lnTo>
                  <a:lnTo>
                    <a:pt x="26" y="1"/>
                  </a:lnTo>
                  <a:lnTo>
                    <a:pt x="25" y="11"/>
                  </a:lnTo>
                  <a:lnTo>
                    <a:pt x="25" y="14"/>
                  </a:lnTo>
                  <a:lnTo>
                    <a:pt x="26" y="16"/>
                  </a:lnTo>
                  <a:lnTo>
                    <a:pt x="26" y="21"/>
                  </a:lnTo>
                  <a:lnTo>
                    <a:pt x="17" y="21"/>
                  </a:lnTo>
                  <a:lnTo>
                    <a:pt x="17" y="25"/>
                  </a:lnTo>
                  <a:lnTo>
                    <a:pt x="17" y="28"/>
                  </a:lnTo>
                  <a:lnTo>
                    <a:pt x="18" y="30"/>
                  </a:lnTo>
                  <a:lnTo>
                    <a:pt x="13" y="30"/>
                  </a:lnTo>
                  <a:lnTo>
                    <a:pt x="5" y="30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5" y="37"/>
                  </a:lnTo>
                  <a:lnTo>
                    <a:pt x="6" y="38"/>
                  </a:lnTo>
                  <a:lnTo>
                    <a:pt x="7" y="41"/>
                  </a:lnTo>
                  <a:lnTo>
                    <a:pt x="8" y="42"/>
                  </a:lnTo>
                  <a:lnTo>
                    <a:pt x="9" y="43"/>
                  </a:lnTo>
                  <a:lnTo>
                    <a:pt x="10" y="44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0" y="49"/>
                  </a:lnTo>
                  <a:lnTo>
                    <a:pt x="11" y="50"/>
                  </a:lnTo>
                  <a:close/>
                </a:path>
              </a:pathLst>
            </a:custGeom>
            <a:grpFill/>
            <a:ln w="3175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82" name="Freeform 1071"/>
            <p:cNvSpPr>
              <a:spLocks/>
            </p:cNvSpPr>
            <p:nvPr/>
          </p:nvSpPr>
          <p:spPr bwMode="auto">
            <a:xfrm>
              <a:off x="8027554" y="1757172"/>
              <a:ext cx="396234" cy="484287"/>
            </a:xfrm>
            <a:custGeom>
              <a:avLst/>
              <a:gdLst>
                <a:gd name="T0" fmla="*/ 2147483646 w 90"/>
                <a:gd name="T1" fmla="*/ 2147483646 h 110"/>
                <a:gd name="T2" fmla="*/ 2147483646 w 90"/>
                <a:gd name="T3" fmla="*/ 2147483646 h 110"/>
                <a:gd name="T4" fmla="*/ 2147483646 w 90"/>
                <a:gd name="T5" fmla="*/ 2147483646 h 110"/>
                <a:gd name="T6" fmla="*/ 2147483646 w 90"/>
                <a:gd name="T7" fmla="*/ 2147483646 h 110"/>
                <a:gd name="T8" fmla="*/ 2147483646 w 90"/>
                <a:gd name="T9" fmla="*/ 2147483646 h 110"/>
                <a:gd name="T10" fmla="*/ 2147483646 w 90"/>
                <a:gd name="T11" fmla="*/ 2147483646 h 110"/>
                <a:gd name="T12" fmla="*/ 2147483646 w 90"/>
                <a:gd name="T13" fmla="*/ 2147483646 h 110"/>
                <a:gd name="T14" fmla="*/ 2147483646 w 90"/>
                <a:gd name="T15" fmla="*/ 2147483646 h 110"/>
                <a:gd name="T16" fmla="*/ 2147483646 w 90"/>
                <a:gd name="T17" fmla="*/ 2147483646 h 110"/>
                <a:gd name="T18" fmla="*/ 2147483646 w 90"/>
                <a:gd name="T19" fmla="*/ 2147483646 h 110"/>
                <a:gd name="T20" fmla="*/ 2147483646 w 90"/>
                <a:gd name="T21" fmla="*/ 2147483646 h 110"/>
                <a:gd name="T22" fmla="*/ 2147483646 w 90"/>
                <a:gd name="T23" fmla="*/ 2147483646 h 110"/>
                <a:gd name="T24" fmla="*/ 2147483646 w 90"/>
                <a:gd name="T25" fmla="*/ 2147483646 h 110"/>
                <a:gd name="T26" fmla="*/ 2147483646 w 90"/>
                <a:gd name="T27" fmla="*/ 2147483646 h 110"/>
                <a:gd name="T28" fmla="*/ 2147483646 w 90"/>
                <a:gd name="T29" fmla="*/ 2147483646 h 110"/>
                <a:gd name="T30" fmla="*/ 2147483646 w 90"/>
                <a:gd name="T31" fmla="*/ 2147483646 h 110"/>
                <a:gd name="T32" fmla="*/ 2147483646 w 90"/>
                <a:gd name="T33" fmla="*/ 2147483646 h 110"/>
                <a:gd name="T34" fmla="*/ 2147483646 w 90"/>
                <a:gd name="T35" fmla="*/ 2147483646 h 110"/>
                <a:gd name="T36" fmla="*/ 2147483646 w 90"/>
                <a:gd name="T37" fmla="*/ 2147483646 h 110"/>
                <a:gd name="T38" fmla="*/ 2147483646 w 90"/>
                <a:gd name="T39" fmla="*/ 2147483646 h 110"/>
                <a:gd name="T40" fmla="*/ 2147483646 w 90"/>
                <a:gd name="T41" fmla="*/ 2147483646 h 110"/>
                <a:gd name="T42" fmla="*/ 2147483646 w 90"/>
                <a:gd name="T43" fmla="*/ 2147483646 h 110"/>
                <a:gd name="T44" fmla="*/ 2147483646 w 90"/>
                <a:gd name="T45" fmla="*/ 2147483646 h 110"/>
                <a:gd name="T46" fmla="*/ 2147483646 w 90"/>
                <a:gd name="T47" fmla="*/ 2147483646 h 110"/>
                <a:gd name="T48" fmla="*/ 2147483646 w 90"/>
                <a:gd name="T49" fmla="*/ 2147483646 h 110"/>
                <a:gd name="T50" fmla="*/ 2147483646 w 90"/>
                <a:gd name="T51" fmla="*/ 2147483646 h 110"/>
                <a:gd name="T52" fmla="*/ 2147483646 w 90"/>
                <a:gd name="T53" fmla="*/ 2147483646 h 110"/>
                <a:gd name="T54" fmla="*/ 2147483646 w 90"/>
                <a:gd name="T55" fmla="*/ 2147483646 h 110"/>
                <a:gd name="T56" fmla="*/ 2147483646 w 90"/>
                <a:gd name="T57" fmla="*/ 2147483646 h 110"/>
                <a:gd name="T58" fmla="*/ 2147483646 w 90"/>
                <a:gd name="T59" fmla="*/ 2147483646 h 110"/>
                <a:gd name="T60" fmla="*/ 2147483646 w 90"/>
                <a:gd name="T61" fmla="*/ 2147483646 h 110"/>
                <a:gd name="T62" fmla="*/ 2147483646 w 90"/>
                <a:gd name="T63" fmla="*/ 2147483646 h 110"/>
                <a:gd name="T64" fmla="*/ 2147483646 w 90"/>
                <a:gd name="T65" fmla="*/ 2147483646 h 110"/>
                <a:gd name="T66" fmla="*/ 2147483646 w 90"/>
                <a:gd name="T67" fmla="*/ 2147483646 h 110"/>
                <a:gd name="T68" fmla="*/ 2147483646 w 90"/>
                <a:gd name="T69" fmla="*/ 2147483646 h 110"/>
                <a:gd name="T70" fmla="*/ 2147483646 w 90"/>
                <a:gd name="T71" fmla="*/ 2147483646 h 110"/>
                <a:gd name="T72" fmla="*/ 2147483646 w 90"/>
                <a:gd name="T73" fmla="*/ 2147483646 h 110"/>
                <a:gd name="T74" fmla="*/ 2147483646 w 90"/>
                <a:gd name="T75" fmla="*/ 2147483646 h 110"/>
                <a:gd name="T76" fmla="*/ 2147483646 w 90"/>
                <a:gd name="T77" fmla="*/ 2147483646 h 110"/>
                <a:gd name="T78" fmla="*/ 2147483646 w 90"/>
                <a:gd name="T79" fmla="*/ 2147483646 h 110"/>
                <a:gd name="T80" fmla="*/ 2147483646 w 90"/>
                <a:gd name="T81" fmla="*/ 2147483646 h 110"/>
                <a:gd name="T82" fmla="*/ 2147483646 w 90"/>
                <a:gd name="T83" fmla="*/ 2147483646 h 110"/>
                <a:gd name="T84" fmla="*/ 2147483646 w 90"/>
                <a:gd name="T85" fmla="*/ 2147483646 h 110"/>
                <a:gd name="T86" fmla="*/ 2147483646 w 90"/>
                <a:gd name="T87" fmla="*/ 2147483646 h 110"/>
                <a:gd name="T88" fmla="*/ 2147483646 w 90"/>
                <a:gd name="T89" fmla="*/ 2147483646 h 110"/>
                <a:gd name="T90" fmla="*/ 2147483646 w 90"/>
                <a:gd name="T91" fmla="*/ 2147483646 h 110"/>
                <a:gd name="T92" fmla="*/ 2147483646 w 90"/>
                <a:gd name="T93" fmla="*/ 2147483646 h 110"/>
                <a:gd name="T94" fmla="*/ 2147483646 w 90"/>
                <a:gd name="T95" fmla="*/ 2147483646 h 110"/>
                <a:gd name="T96" fmla="*/ 2147483646 w 90"/>
                <a:gd name="T97" fmla="*/ 2147483646 h 110"/>
                <a:gd name="T98" fmla="*/ 2147483646 w 90"/>
                <a:gd name="T99" fmla="*/ 2147483646 h 110"/>
                <a:gd name="T100" fmla="*/ 2147483646 w 90"/>
                <a:gd name="T101" fmla="*/ 2147483646 h 110"/>
                <a:gd name="T102" fmla="*/ 2147483646 w 90"/>
                <a:gd name="T103" fmla="*/ 2147483646 h 110"/>
                <a:gd name="T104" fmla="*/ 2147483646 w 90"/>
                <a:gd name="T105" fmla="*/ 2147483646 h 110"/>
                <a:gd name="T106" fmla="*/ 2147483646 w 90"/>
                <a:gd name="T107" fmla="*/ 2147483646 h 110"/>
                <a:gd name="T108" fmla="*/ 2147483646 w 90"/>
                <a:gd name="T109" fmla="*/ 2147483646 h 110"/>
                <a:gd name="T110" fmla="*/ 2147483646 w 90"/>
                <a:gd name="T111" fmla="*/ 2147483646 h 11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0" h="110">
                  <a:moveTo>
                    <a:pt x="10" y="58"/>
                  </a:moveTo>
                  <a:lnTo>
                    <a:pt x="9" y="60"/>
                  </a:lnTo>
                  <a:lnTo>
                    <a:pt x="5" y="61"/>
                  </a:lnTo>
                  <a:lnTo>
                    <a:pt x="4" y="61"/>
                  </a:lnTo>
                  <a:lnTo>
                    <a:pt x="3" y="62"/>
                  </a:lnTo>
                  <a:lnTo>
                    <a:pt x="2" y="63"/>
                  </a:lnTo>
                  <a:lnTo>
                    <a:pt x="1" y="64"/>
                  </a:lnTo>
                  <a:lnTo>
                    <a:pt x="0" y="66"/>
                  </a:lnTo>
                  <a:lnTo>
                    <a:pt x="0" y="67"/>
                  </a:lnTo>
                  <a:lnTo>
                    <a:pt x="3" y="69"/>
                  </a:lnTo>
                  <a:lnTo>
                    <a:pt x="5" y="71"/>
                  </a:lnTo>
                  <a:lnTo>
                    <a:pt x="6" y="73"/>
                  </a:lnTo>
                  <a:lnTo>
                    <a:pt x="8" y="73"/>
                  </a:lnTo>
                  <a:lnTo>
                    <a:pt x="8" y="74"/>
                  </a:lnTo>
                  <a:lnTo>
                    <a:pt x="8" y="77"/>
                  </a:lnTo>
                  <a:lnTo>
                    <a:pt x="8" y="78"/>
                  </a:lnTo>
                  <a:lnTo>
                    <a:pt x="8" y="79"/>
                  </a:lnTo>
                  <a:lnTo>
                    <a:pt x="9" y="79"/>
                  </a:lnTo>
                  <a:lnTo>
                    <a:pt x="10" y="79"/>
                  </a:lnTo>
                  <a:lnTo>
                    <a:pt x="11" y="78"/>
                  </a:lnTo>
                  <a:lnTo>
                    <a:pt x="12" y="77"/>
                  </a:lnTo>
                  <a:lnTo>
                    <a:pt x="13" y="77"/>
                  </a:lnTo>
                  <a:lnTo>
                    <a:pt x="14" y="76"/>
                  </a:lnTo>
                  <a:lnTo>
                    <a:pt x="16" y="77"/>
                  </a:lnTo>
                  <a:lnTo>
                    <a:pt x="19" y="78"/>
                  </a:lnTo>
                  <a:lnTo>
                    <a:pt x="21" y="79"/>
                  </a:lnTo>
                  <a:lnTo>
                    <a:pt x="23" y="80"/>
                  </a:lnTo>
                  <a:lnTo>
                    <a:pt x="24" y="81"/>
                  </a:lnTo>
                  <a:lnTo>
                    <a:pt x="25" y="82"/>
                  </a:lnTo>
                  <a:lnTo>
                    <a:pt x="27" y="83"/>
                  </a:lnTo>
                  <a:lnTo>
                    <a:pt x="28" y="84"/>
                  </a:lnTo>
                  <a:lnTo>
                    <a:pt x="29" y="85"/>
                  </a:lnTo>
                  <a:lnTo>
                    <a:pt x="29" y="86"/>
                  </a:lnTo>
                  <a:lnTo>
                    <a:pt x="29" y="88"/>
                  </a:lnTo>
                  <a:lnTo>
                    <a:pt x="29" y="89"/>
                  </a:lnTo>
                  <a:lnTo>
                    <a:pt x="28" y="92"/>
                  </a:lnTo>
                  <a:lnTo>
                    <a:pt x="26" y="93"/>
                  </a:lnTo>
                  <a:lnTo>
                    <a:pt x="25" y="94"/>
                  </a:lnTo>
                  <a:lnTo>
                    <a:pt x="25" y="95"/>
                  </a:lnTo>
                  <a:lnTo>
                    <a:pt x="26" y="96"/>
                  </a:lnTo>
                  <a:lnTo>
                    <a:pt x="25" y="97"/>
                  </a:lnTo>
                  <a:lnTo>
                    <a:pt x="23" y="98"/>
                  </a:lnTo>
                  <a:lnTo>
                    <a:pt x="23" y="99"/>
                  </a:lnTo>
                  <a:lnTo>
                    <a:pt x="23" y="102"/>
                  </a:lnTo>
                  <a:lnTo>
                    <a:pt x="23" y="108"/>
                  </a:lnTo>
                  <a:lnTo>
                    <a:pt x="24" y="108"/>
                  </a:lnTo>
                  <a:lnTo>
                    <a:pt x="25" y="107"/>
                  </a:lnTo>
                  <a:lnTo>
                    <a:pt x="26" y="106"/>
                  </a:lnTo>
                  <a:lnTo>
                    <a:pt x="27" y="107"/>
                  </a:lnTo>
                  <a:lnTo>
                    <a:pt x="28" y="107"/>
                  </a:lnTo>
                  <a:lnTo>
                    <a:pt x="30" y="109"/>
                  </a:lnTo>
                  <a:lnTo>
                    <a:pt x="35" y="108"/>
                  </a:lnTo>
                  <a:lnTo>
                    <a:pt x="36" y="109"/>
                  </a:lnTo>
                  <a:lnTo>
                    <a:pt x="37" y="108"/>
                  </a:lnTo>
                  <a:lnTo>
                    <a:pt x="38" y="109"/>
                  </a:lnTo>
                  <a:lnTo>
                    <a:pt x="39" y="109"/>
                  </a:lnTo>
                  <a:lnTo>
                    <a:pt x="39" y="110"/>
                  </a:lnTo>
                  <a:lnTo>
                    <a:pt x="42" y="109"/>
                  </a:lnTo>
                  <a:lnTo>
                    <a:pt x="43" y="109"/>
                  </a:lnTo>
                  <a:lnTo>
                    <a:pt x="45" y="109"/>
                  </a:lnTo>
                  <a:lnTo>
                    <a:pt x="46" y="108"/>
                  </a:lnTo>
                  <a:lnTo>
                    <a:pt x="48" y="108"/>
                  </a:lnTo>
                  <a:lnTo>
                    <a:pt x="49" y="107"/>
                  </a:lnTo>
                  <a:lnTo>
                    <a:pt x="49" y="106"/>
                  </a:lnTo>
                  <a:lnTo>
                    <a:pt x="50" y="106"/>
                  </a:lnTo>
                  <a:lnTo>
                    <a:pt x="50" y="105"/>
                  </a:lnTo>
                  <a:lnTo>
                    <a:pt x="50" y="103"/>
                  </a:lnTo>
                  <a:lnTo>
                    <a:pt x="53" y="100"/>
                  </a:lnTo>
                  <a:lnTo>
                    <a:pt x="54" y="99"/>
                  </a:lnTo>
                  <a:lnTo>
                    <a:pt x="56" y="99"/>
                  </a:lnTo>
                  <a:lnTo>
                    <a:pt x="61" y="97"/>
                  </a:lnTo>
                  <a:lnTo>
                    <a:pt x="63" y="97"/>
                  </a:lnTo>
                  <a:lnTo>
                    <a:pt x="64" y="97"/>
                  </a:lnTo>
                  <a:lnTo>
                    <a:pt x="65" y="95"/>
                  </a:lnTo>
                  <a:lnTo>
                    <a:pt x="66" y="94"/>
                  </a:lnTo>
                  <a:lnTo>
                    <a:pt x="67" y="94"/>
                  </a:lnTo>
                  <a:lnTo>
                    <a:pt x="68" y="95"/>
                  </a:lnTo>
                  <a:lnTo>
                    <a:pt x="70" y="95"/>
                  </a:lnTo>
                  <a:lnTo>
                    <a:pt x="70" y="94"/>
                  </a:lnTo>
                  <a:lnTo>
                    <a:pt x="71" y="94"/>
                  </a:lnTo>
                  <a:lnTo>
                    <a:pt x="72" y="95"/>
                  </a:lnTo>
                  <a:lnTo>
                    <a:pt x="73" y="95"/>
                  </a:lnTo>
                  <a:lnTo>
                    <a:pt x="74" y="94"/>
                  </a:lnTo>
                  <a:lnTo>
                    <a:pt x="75" y="94"/>
                  </a:lnTo>
                  <a:lnTo>
                    <a:pt x="77" y="95"/>
                  </a:lnTo>
                  <a:lnTo>
                    <a:pt x="79" y="97"/>
                  </a:lnTo>
                  <a:lnTo>
                    <a:pt x="80" y="98"/>
                  </a:lnTo>
                  <a:lnTo>
                    <a:pt x="82" y="97"/>
                  </a:lnTo>
                  <a:lnTo>
                    <a:pt x="82" y="83"/>
                  </a:lnTo>
                  <a:lnTo>
                    <a:pt x="81" y="79"/>
                  </a:lnTo>
                  <a:lnTo>
                    <a:pt x="81" y="71"/>
                  </a:lnTo>
                  <a:lnTo>
                    <a:pt x="79" y="71"/>
                  </a:lnTo>
                  <a:lnTo>
                    <a:pt x="78" y="71"/>
                  </a:lnTo>
                  <a:lnTo>
                    <a:pt x="77" y="70"/>
                  </a:lnTo>
                  <a:lnTo>
                    <a:pt x="77" y="68"/>
                  </a:lnTo>
                  <a:lnTo>
                    <a:pt x="77" y="67"/>
                  </a:lnTo>
                  <a:lnTo>
                    <a:pt x="77" y="58"/>
                  </a:lnTo>
                  <a:lnTo>
                    <a:pt x="76" y="57"/>
                  </a:lnTo>
                  <a:lnTo>
                    <a:pt x="75" y="55"/>
                  </a:lnTo>
                  <a:lnTo>
                    <a:pt x="74" y="54"/>
                  </a:lnTo>
                  <a:lnTo>
                    <a:pt x="75" y="52"/>
                  </a:lnTo>
                  <a:lnTo>
                    <a:pt x="75" y="51"/>
                  </a:lnTo>
                  <a:lnTo>
                    <a:pt x="74" y="49"/>
                  </a:lnTo>
                  <a:lnTo>
                    <a:pt x="73" y="48"/>
                  </a:lnTo>
                  <a:lnTo>
                    <a:pt x="72" y="47"/>
                  </a:lnTo>
                  <a:lnTo>
                    <a:pt x="71" y="46"/>
                  </a:lnTo>
                  <a:lnTo>
                    <a:pt x="70" y="43"/>
                  </a:lnTo>
                  <a:lnTo>
                    <a:pt x="69" y="42"/>
                  </a:lnTo>
                  <a:lnTo>
                    <a:pt x="68" y="42"/>
                  </a:lnTo>
                  <a:lnTo>
                    <a:pt x="64" y="42"/>
                  </a:lnTo>
                  <a:lnTo>
                    <a:pt x="64" y="35"/>
                  </a:lnTo>
                  <a:lnTo>
                    <a:pt x="69" y="35"/>
                  </a:lnTo>
                  <a:lnTo>
                    <a:pt x="77" y="35"/>
                  </a:lnTo>
                  <a:lnTo>
                    <a:pt x="82" y="35"/>
                  </a:lnTo>
                  <a:lnTo>
                    <a:pt x="81" y="33"/>
                  </a:lnTo>
                  <a:lnTo>
                    <a:pt x="81" y="30"/>
                  </a:lnTo>
                  <a:lnTo>
                    <a:pt x="81" y="26"/>
                  </a:lnTo>
                  <a:lnTo>
                    <a:pt x="90" y="26"/>
                  </a:lnTo>
                  <a:lnTo>
                    <a:pt x="90" y="21"/>
                  </a:lnTo>
                  <a:lnTo>
                    <a:pt x="89" y="19"/>
                  </a:lnTo>
                  <a:lnTo>
                    <a:pt x="89" y="16"/>
                  </a:lnTo>
                  <a:lnTo>
                    <a:pt x="90" y="6"/>
                  </a:lnTo>
                  <a:lnTo>
                    <a:pt x="89" y="6"/>
                  </a:lnTo>
                  <a:lnTo>
                    <a:pt x="81" y="5"/>
                  </a:lnTo>
                  <a:lnTo>
                    <a:pt x="77" y="5"/>
                  </a:lnTo>
                  <a:lnTo>
                    <a:pt x="70" y="6"/>
                  </a:lnTo>
                  <a:lnTo>
                    <a:pt x="66" y="6"/>
                  </a:lnTo>
                  <a:lnTo>
                    <a:pt x="60" y="6"/>
                  </a:lnTo>
                  <a:lnTo>
                    <a:pt x="56" y="6"/>
                  </a:lnTo>
                  <a:lnTo>
                    <a:pt x="53" y="6"/>
                  </a:lnTo>
                  <a:lnTo>
                    <a:pt x="52" y="5"/>
                  </a:lnTo>
                  <a:lnTo>
                    <a:pt x="51" y="4"/>
                  </a:lnTo>
                  <a:lnTo>
                    <a:pt x="49" y="5"/>
                  </a:lnTo>
                  <a:lnTo>
                    <a:pt x="46" y="3"/>
                  </a:lnTo>
                  <a:lnTo>
                    <a:pt x="45" y="3"/>
                  </a:lnTo>
                  <a:lnTo>
                    <a:pt x="44" y="4"/>
                  </a:lnTo>
                  <a:lnTo>
                    <a:pt x="44" y="5"/>
                  </a:lnTo>
                  <a:lnTo>
                    <a:pt x="43" y="7"/>
                  </a:lnTo>
                  <a:lnTo>
                    <a:pt x="42" y="9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39" y="10"/>
                  </a:lnTo>
                  <a:lnTo>
                    <a:pt x="38" y="10"/>
                  </a:lnTo>
                  <a:lnTo>
                    <a:pt x="36" y="7"/>
                  </a:lnTo>
                  <a:lnTo>
                    <a:pt x="34" y="5"/>
                  </a:lnTo>
                  <a:lnTo>
                    <a:pt x="33" y="4"/>
                  </a:lnTo>
                  <a:lnTo>
                    <a:pt x="30" y="1"/>
                  </a:lnTo>
                  <a:lnTo>
                    <a:pt x="27" y="0"/>
                  </a:lnTo>
                  <a:lnTo>
                    <a:pt x="26" y="1"/>
                  </a:lnTo>
                  <a:lnTo>
                    <a:pt x="21" y="1"/>
                  </a:lnTo>
                  <a:lnTo>
                    <a:pt x="15" y="1"/>
                  </a:lnTo>
                  <a:lnTo>
                    <a:pt x="15" y="4"/>
                  </a:lnTo>
                  <a:lnTo>
                    <a:pt x="14" y="5"/>
                  </a:lnTo>
                  <a:lnTo>
                    <a:pt x="12" y="7"/>
                  </a:lnTo>
                  <a:lnTo>
                    <a:pt x="9" y="8"/>
                  </a:lnTo>
                  <a:lnTo>
                    <a:pt x="8" y="8"/>
                  </a:lnTo>
                  <a:lnTo>
                    <a:pt x="8" y="9"/>
                  </a:lnTo>
                  <a:lnTo>
                    <a:pt x="8" y="12"/>
                  </a:lnTo>
                  <a:lnTo>
                    <a:pt x="6" y="14"/>
                  </a:lnTo>
                  <a:lnTo>
                    <a:pt x="6" y="15"/>
                  </a:lnTo>
                  <a:lnTo>
                    <a:pt x="7" y="17"/>
                  </a:lnTo>
                  <a:lnTo>
                    <a:pt x="8" y="17"/>
                  </a:lnTo>
                  <a:lnTo>
                    <a:pt x="9" y="17"/>
                  </a:lnTo>
                  <a:lnTo>
                    <a:pt x="10" y="16"/>
                  </a:lnTo>
                  <a:lnTo>
                    <a:pt x="12" y="15"/>
                  </a:lnTo>
                  <a:lnTo>
                    <a:pt x="12" y="14"/>
                  </a:lnTo>
                  <a:lnTo>
                    <a:pt x="13" y="14"/>
                  </a:lnTo>
                  <a:lnTo>
                    <a:pt x="14" y="15"/>
                  </a:lnTo>
                  <a:lnTo>
                    <a:pt x="15" y="22"/>
                  </a:lnTo>
                  <a:lnTo>
                    <a:pt x="13" y="26"/>
                  </a:lnTo>
                  <a:lnTo>
                    <a:pt x="13" y="28"/>
                  </a:lnTo>
                  <a:lnTo>
                    <a:pt x="13" y="30"/>
                  </a:lnTo>
                  <a:lnTo>
                    <a:pt x="13" y="32"/>
                  </a:lnTo>
                  <a:lnTo>
                    <a:pt x="15" y="32"/>
                  </a:lnTo>
                  <a:lnTo>
                    <a:pt x="17" y="35"/>
                  </a:lnTo>
                  <a:lnTo>
                    <a:pt x="18" y="40"/>
                  </a:lnTo>
                  <a:lnTo>
                    <a:pt x="18" y="43"/>
                  </a:lnTo>
                  <a:lnTo>
                    <a:pt x="17" y="43"/>
                  </a:lnTo>
                  <a:lnTo>
                    <a:pt x="15" y="43"/>
                  </a:lnTo>
                  <a:lnTo>
                    <a:pt x="14" y="46"/>
                  </a:lnTo>
                  <a:lnTo>
                    <a:pt x="8" y="45"/>
                  </a:lnTo>
                  <a:lnTo>
                    <a:pt x="6" y="46"/>
                  </a:lnTo>
                  <a:lnTo>
                    <a:pt x="5" y="47"/>
                  </a:lnTo>
                  <a:lnTo>
                    <a:pt x="4" y="49"/>
                  </a:lnTo>
                  <a:lnTo>
                    <a:pt x="5" y="49"/>
                  </a:lnTo>
                  <a:lnTo>
                    <a:pt x="8" y="49"/>
                  </a:lnTo>
                  <a:lnTo>
                    <a:pt x="10" y="49"/>
                  </a:lnTo>
                  <a:lnTo>
                    <a:pt x="10" y="50"/>
                  </a:lnTo>
                  <a:lnTo>
                    <a:pt x="12" y="49"/>
                  </a:lnTo>
                  <a:lnTo>
                    <a:pt x="12" y="50"/>
                  </a:lnTo>
                  <a:lnTo>
                    <a:pt x="13" y="51"/>
                  </a:lnTo>
                  <a:lnTo>
                    <a:pt x="13" y="53"/>
                  </a:lnTo>
                  <a:lnTo>
                    <a:pt x="11" y="55"/>
                  </a:lnTo>
                  <a:lnTo>
                    <a:pt x="11" y="56"/>
                  </a:lnTo>
                  <a:lnTo>
                    <a:pt x="10" y="58"/>
                  </a:lnTo>
                  <a:close/>
                </a:path>
              </a:pathLst>
            </a:custGeom>
            <a:grpFill/>
            <a:ln w="3175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83" name="Freeform 1072"/>
            <p:cNvSpPr>
              <a:spLocks/>
            </p:cNvSpPr>
            <p:nvPr/>
          </p:nvSpPr>
          <p:spPr bwMode="auto">
            <a:xfrm>
              <a:off x="7525658" y="1743964"/>
              <a:ext cx="581144" cy="409442"/>
            </a:xfrm>
            <a:custGeom>
              <a:avLst/>
              <a:gdLst>
                <a:gd name="T0" fmla="*/ 2147483646 w 132"/>
                <a:gd name="T1" fmla="*/ 2147483646 h 93"/>
                <a:gd name="T2" fmla="*/ 2147483646 w 132"/>
                <a:gd name="T3" fmla="*/ 2147483646 h 93"/>
                <a:gd name="T4" fmla="*/ 2147483646 w 132"/>
                <a:gd name="T5" fmla="*/ 2147483646 h 93"/>
                <a:gd name="T6" fmla="*/ 2147483646 w 132"/>
                <a:gd name="T7" fmla="*/ 2147483646 h 93"/>
                <a:gd name="T8" fmla="*/ 2147483646 w 132"/>
                <a:gd name="T9" fmla="*/ 2147483646 h 93"/>
                <a:gd name="T10" fmla="*/ 2147483646 w 132"/>
                <a:gd name="T11" fmla="*/ 2147483646 h 93"/>
                <a:gd name="T12" fmla="*/ 2147483646 w 132"/>
                <a:gd name="T13" fmla="*/ 2147483646 h 93"/>
                <a:gd name="T14" fmla="*/ 2147483646 w 132"/>
                <a:gd name="T15" fmla="*/ 2147483646 h 93"/>
                <a:gd name="T16" fmla="*/ 2147483646 w 132"/>
                <a:gd name="T17" fmla="*/ 2147483646 h 93"/>
                <a:gd name="T18" fmla="*/ 2147483646 w 132"/>
                <a:gd name="T19" fmla="*/ 2147483646 h 93"/>
                <a:gd name="T20" fmla="*/ 2147483646 w 132"/>
                <a:gd name="T21" fmla="*/ 2147483646 h 93"/>
                <a:gd name="T22" fmla="*/ 2147483646 w 132"/>
                <a:gd name="T23" fmla="*/ 2147483646 h 93"/>
                <a:gd name="T24" fmla="*/ 2147483646 w 132"/>
                <a:gd name="T25" fmla="*/ 2147483646 h 93"/>
                <a:gd name="T26" fmla="*/ 2147483646 w 132"/>
                <a:gd name="T27" fmla="*/ 2147483646 h 93"/>
                <a:gd name="T28" fmla="*/ 2147483646 w 132"/>
                <a:gd name="T29" fmla="*/ 2147483646 h 93"/>
                <a:gd name="T30" fmla="*/ 2147483646 w 132"/>
                <a:gd name="T31" fmla="*/ 2147483646 h 93"/>
                <a:gd name="T32" fmla="*/ 2147483646 w 132"/>
                <a:gd name="T33" fmla="*/ 2147483646 h 93"/>
                <a:gd name="T34" fmla="*/ 2147483646 w 132"/>
                <a:gd name="T35" fmla="*/ 2147483646 h 93"/>
                <a:gd name="T36" fmla="*/ 2147483646 w 132"/>
                <a:gd name="T37" fmla="*/ 2147483646 h 93"/>
                <a:gd name="T38" fmla="*/ 2147483646 w 132"/>
                <a:gd name="T39" fmla="*/ 2147483646 h 93"/>
                <a:gd name="T40" fmla="*/ 2147483646 w 132"/>
                <a:gd name="T41" fmla="*/ 2147483646 h 93"/>
                <a:gd name="T42" fmla="*/ 2147483646 w 132"/>
                <a:gd name="T43" fmla="*/ 2147483646 h 93"/>
                <a:gd name="T44" fmla="*/ 2147483646 w 132"/>
                <a:gd name="T45" fmla="*/ 2147483646 h 93"/>
                <a:gd name="T46" fmla="*/ 2147483646 w 132"/>
                <a:gd name="T47" fmla="*/ 2147483646 h 93"/>
                <a:gd name="T48" fmla="*/ 2147483646 w 132"/>
                <a:gd name="T49" fmla="*/ 2147483646 h 93"/>
                <a:gd name="T50" fmla="*/ 2147483646 w 132"/>
                <a:gd name="T51" fmla="*/ 2147483646 h 93"/>
                <a:gd name="T52" fmla="*/ 2147483646 w 132"/>
                <a:gd name="T53" fmla="*/ 2147483646 h 93"/>
                <a:gd name="T54" fmla="*/ 2147483646 w 132"/>
                <a:gd name="T55" fmla="*/ 2147483646 h 93"/>
                <a:gd name="T56" fmla="*/ 2147483646 w 132"/>
                <a:gd name="T57" fmla="*/ 2147483646 h 93"/>
                <a:gd name="T58" fmla="*/ 2147483646 w 132"/>
                <a:gd name="T59" fmla="*/ 2147483646 h 93"/>
                <a:gd name="T60" fmla="*/ 2147483646 w 132"/>
                <a:gd name="T61" fmla="*/ 2147483646 h 93"/>
                <a:gd name="T62" fmla="*/ 2147483646 w 132"/>
                <a:gd name="T63" fmla="*/ 2147483646 h 93"/>
                <a:gd name="T64" fmla="*/ 2147483646 w 132"/>
                <a:gd name="T65" fmla="*/ 2147483646 h 93"/>
                <a:gd name="T66" fmla="*/ 2147483646 w 132"/>
                <a:gd name="T67" fmla="*/ 2147483646 h 93"/>
                <a:gd name="T68" fmla="*/ 2147483646 w 132"/>
                <a:gd name="T69" fmla="*/ 2147483646 h 93"/>
                <a:gd name="T70" fmla="*/ 2147483646 w 132"/>
                <a:gd name="T71" fmla="*/ 2147483646 h 93"/>
                <a:gd name="T72" fmla="*/ 2147483646 w 132"/>
                <a:gd name="T73" fmla="*/ 2147483646 h 93"/>
                <a:gd name="T74" fmla="*/ 2147483646 w 132"/>
                <a:gd name="T75" fmla="*/ 2147483646 h 93"/>
                <a:gd name="T76" fmla="*/ 2147483646 w 132"/>
                <a:gd name="T77" fmla="*/ 2147483646 h 93"/>
                <a:gd name="T78" fmla="*/ 2147483646 w 132"/>
                <a:gd name="T79" fmla="*/ 2147483646 h 93"/>
                <a:gd name="T80" fmla="*/ 2147483646 w 132"/>
                <a:gd name="T81" fmla="*/ 2147483646 h 93"/>
                <a:gd name="T82" fmla="*/ 2147483646 w 132"/>
                <a:gd name="T83" fmla="*/ 2147483646 h 93"/>
                <a:gd name="T84" fmla="*/ 2147483646 w 132"/>
                <a:gd name="T85" fmla="*/ 2147483646 h 93"/>
                <a:gd name="T86" fmla="*/ 2147483646 w 132"/>
                <a:gd name="T87" fmla="*/ 2147483646 h 93"/>
                <a:gd name="T88" fmla="*/ 2147483646 w 132"/>
                <a:gd name="T89" fmla="*/ 2147483646 h 93"/>
                <a:gd name="T90" fmla="*/ 2147483646 w 132"/>
                <a:gd name="T91" fmla="*/ 2147483646 h 93"/>
                <a:gd name="T92" fmla="*/ 2147483646 w 132"/>
                <a:gd name="T93" fmla="*/ 2147483646 h 93"/>
                <a:gd name="T94" fmla="*/ 2147483646 w 132"/>
                <a:gd name="T95" fmla="*/ 2147483646 h 93"/>
                <a:gd name="T96" fmla="*/ 2147483646 w 132"/>
                <a:gd name="T97" fmla="*/ 2147483646 h 93"/>
                <a:gd name="T98" fmla="*/ 2147483646 w 132"/>
                <a:gd name="T99" fmla="*/ 2147483646 h 93"/>
                <a:gd name="T100" fmla="*/ 2147483646 w 132"/>
                <a:gd name="T101" fmla="*/ 2147483646 h 93"/>
                <a:gd name="T102" fmla="*/ 2147483646 w 132"/>
                <a:gd name="T103" fmla="*/ 2147483646 h 93"/>
                <a:gd name="T104" fmla="*/ 0 w 132"/>
                <a:gd name="T105" fmla="*/ 2147483646 h 93"/>
                <a:gd name="T106" fmla="*/ 2147483646 w 132"/>
                <a:gd name="T107" fmla="*/ 2147483646 h 93"/>
                <a:gd name="T108" fmla="*/ 2147483646 w 132"/>
                <a:gd name="T109" fmla="*/ 2147483646 h 93"/>
                <a:gd name="T110" fmla="*/ 2147483646 w 132"/>
                <a:gd name="T111" fmla="*/ 2147483646 h 93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32" h="93">
                  <a:moveTo>
                    <a:pt x="5" y="44"/>
                  </a:moveTo>
                  <a:lnTo>
                    <a:pt x="9" y="46"/>
                  </a:lnTo>
                  <a:lnTo>
                    <a:pt x="15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9" y="49"/>
                  </a:lnTo>
                  <a:lnTo>
                    <a:pt x="19" y="50"/>
                  </a:lnTo>
                  <a:lnTo>
                    <a:pt x="19" y="55"/>
                  </a:lnTo>
                  <a:lnTo>
                    <a:pt x="19" y="56"/>
                  </a:lnTo>
                  <a:lnTo>
                    <a:pt x="20" y="58"/>
                  </a:lnTo>
                  <a:lnTo>
                    <a:pt x="20" y="60"/>
                  </a:lnTo>
                  <a:lnTo>
                    <a:pt x="20" y="61"/>
                  </a:lnTo>
                  <a:lnTo>
                    <a:pt x="23" y="61"/>
                  </a:lnTo>
                  <a:lnTo>
                    <a:pt x="25" y="61"/>
                  </a:lnTo>
                  <a:lnTo>
                    <a:pt x="26" y="62"/>
                  </a:lnTo>
                  <a:lnTo>
                    <a:pt x="28" y="65"/>
                  </a:lnTo>
                  <a:lnTo>
                    <a:pt x="29" y="66"/>
                  </a:lnTo>
                  <a:lnTo>
                    <a:pt x="30" y="68"/>
                  </a:lnTo>
                  <a:lnTo>
                    <a:pt x="31" y="68"/>
                  </a:lnTo>
                  <a:lnTo>
                    <a:pt x="33" y="68"/>
                  </a:lnTo>
                  <a:lnTo>
                    <a:pt x="34" y="69"/>
                  </a:lnTo>
                  <a:lnTo>
                    <a:pt x="35" y="69"/>
                  </a:lnTo>
                  <a:lnTo>
                    <a:pt x="37" y="70"/>
                  </a:lnTo>
                  <a:lnTo>
                    <a:pt x="37" y="71"/>
                  </a:lnTo>
                  <a:lnTo>
                    <a:pt x="36" y="72"/>
                  </a:lnTo>
                  <a:lnTo>
                    <a:pt x="37" y="73"/>
                  </a:lnTo>
                  <a:lnTo>
                    <a:pt x="38" y="73"/>
                  </a:lnTo>
                  <a:lnTo>
                    <a:pt x="38" y="74"/>
                  </a:lnTo>
                  <a:lnTo>
                    <a:pt x="38" y="75"/>
                  </a:lnTo>
                  <a:lnTo>
                    <a:pt x="37" y="76"/>
                  </a:lnTo>
                  <a:lnTo>
                    <a:pt x="39" y="76"/>
                  </a:lnTo>
                  <a:lnTo>
                    <a:pt x="40" y="78"/>
                  </a:lnTo>
                  <a:lnTo>
                    <a:pt x="39" y="78"/>
                  </a:lnTo>
                  <a:lnTo>
                    <a:pt x="39" y="80"/>
                  </a:lnTo>
                  <a:lnTo>
                    <a:pt x="37" y="82"/>
                  </a:lnTo>
                  <a:lnTo>
                    <a:pt x="37" y="83"/>
                  </a:lnTo>
                  <a:lnTo>
                    <a:pt x="35" y="85"/>
                  </a:lnTo>
                  <a:lnTo>
                    <a:pt x="35" y="88"/>
                  </a:lnTo>
                  <a:lnTo>
                    <a:pt x="37" y="88"/>
                  </a:lnTo>
                  <a:lnTo>
                    <a:pt x="38" y="88"/>
                  </a:lnTo>
                  <a:lnTo>
                    <a:pt x="44" y="88"/>
                  </a:lnTo>
                  <a:lnTo>
                    <a:pt x="46" y="88"/>
                  </a:lnTo>
                  <a:lnTo>
                    <a:pt x="46" y="89"/>
                  </a:lnTo>
                  <a:lnTo>
                    <a:pt x="47" y="90"/>
                  </a:lnTo>
                  <a:lnTo>
                    <a:pt x="48" y="92"/>
                  </a:lnTo>
                  <a:lnTo>
                    <a:pt x="50" y="93"/>
                  </a:lnTo>
                  <a:lnTo>
                    <a:pt x="56" y="93"/>
                  </a:lnTo>
                  <a:lnTo>
                    <a:pt x="57" y="83"/>
                  </a:lnTo>
                  <a:lnTo>
                    <a:pt x="58" y="82"/>
                  </a:lnTo>
                  <a:lnTo>
                    <a:pt x="61" y="81"/>
                  </a:lnTo>
                  <a:lnTo>
                    <a:pt x="64" y="80"/>
                  </a:lnTo>
                  <a:lnTo>
                    <a:pt x="66" y="80"/>
                  </a:lnTo>
                  <a:lnTo>
                    <a:pt x="68" y="80"/>
                  </a:lnTo>
                  <a:lnTo>
                    <a:pt x="69" y="80"/>
                  </a:lnTo>
                  <a:lnTo>
                    <a:pt x="70" y="80"/>
                  </a:lnTo>
                  <a:lnTo>
                    <a:pt x="71" y="79"/>
                  </a:lnTo>
                  <a:lnTo>
                    <a:pt x="72" y="79"/>
                  </a:lnTo>
                  <a:lnTo>
                    <a:pt x="76" y="79"/>
                  </a:lnTo>
                  <a:lnTo>
                    <a:pt x="79" y="77"/>
                  </a:lnTo>
                  <a:lnTo>
                    <a:pt x="81" y="77"/>
                  </a:lnTo>
                  <a:lnTo>
                    <a:pt x="83" y="76"/>
                  </a:lnTo>
                  <a:lnTo>
                    <a:pt x="85" y="75"/>
                  </a:lnTo>
                  <a:lnTo>
                    <a:pt x="87" y="74"/>
                  </a:lnTo>
                  <a:lnTo>
                    <a:pt x="89" y="74"/>
                  </a:lnTo>
                  <a:lnTo>
                    <a:pt x="90" y="73"/>
                  </a:lnTo>
                  <a:lnTo>
                    <a:pt x="91" y="73"/>
                  </a:lnTo>
                  <a:lnTo>
                    <a:pt x="90" y="71"/>
                  </a:lnTo>
                  <a:lnTo>
                    <a:pt x="89" y="70"/>
                  </a:lnTo>
                  <a:lnTo>
                    <a:pt x="89" y="69"/>
                  </a:lnTo>
                  <a:lnTo>
                    <a:pt x="90" y="68"/>
                  </a:lnTo>
                  <a:lnTo>
                    <a:pt x="92" y="68"/>
                  </a:lnTo>
                  <a:lnTo>
                    <a:pt x="94" y="67"/>
                  </a:lnTo>
                  <a:lnTo>
                    <a:pt x="94" y="63"/>
                  </a:lnTo>
                  <a:lnTo>
                    <a:pt x="95" y="62"/>
                  </a:lnTo>
                  <a:lnTo>
                    <a:pt x="96" y="62"/>
                  </a:lnTo>
                  <a:lnTo>
                    <a:pt x="101" y="63"/>
                  </a:lnTo>
                  <a:lnTo>
                    <a:pt x="103" y="63"/>
                  </a:lnTo>
                  <a:lnTo>
                    <a:pt x="104" y="63"/>
                  </a:lnTo>
                  <a:lnTo>
                    <a:pt x="105" y="65"/>
                  </a:lnTo>
                  <a:lnTo>
                    <a:pt x="105" y="66"/>
                  </a:lnTo>
                  <a:lnTo>
                    <a:pt x="106" y="66"/>
                  </a:lnTo>
                  <a:lnTo>
                    <a:pt x="110" y="68"/>
                  </a:lnTo>
                  <a:lnTo>
                    <a:pt x="113" y="69"/>
                  </a:lnTo>
                  <a:lnTo>
                    <a:pt x="114" y="70"/>
                  </a:lnTo>
                  <a:lnTo>
                    <a:pt x="114" y="69"/>
                  </a:lnTo>
                  <a:lnTo>
                    <a:pt x="115" y="67"/>
                  </a:lnTo>
                  <a:lnTo>
                    <a:pt x="116" y="66"/>
                  </a:lnTo>
                  <a:lnTo>
                    <a:pt x="117" y="65"/>
                  </a:lnTo>
                  <a:lnTo>
                    <a:pt x="118" y="64"/>
                  </a:lnTo>
                  <a:lnTo>
                    <a:pt x="119" y="64"/>
                  </a:lnTo>
                  <a:lnTo>
                    <a:pt x="123" y="63"/>
                  </a:lnTo>
                  <a:lnTo>
                    <a:pt x="124" y="61"/>
                  </a:lnTo>
                  <a:lnTo>
                    <a:pt x="124" y="62"/>
                  </a:lnTo>
                  <a:lnTo>
                    <a:pt x="124" y="61"/>
                  </a:lnTo>
                  <a:lnTo>
                    <a:pt x="125" y="59"/>
                  </a:lnTo>
                  <a:lnTo>
                    <a:pt x="125" y="58"/>
                  </a:lnTo>
                  <a:lnTo>
                    <a:pt x="127" y="56"/>
                  </a:lnTo>
                  <a:lnTo>
                    <a:pt x="127" y="54"/>
                  </a:lnTo>
                  <a:lnTo>
                    <a:pt x="126" y="53"/>
                  </a:lnTo>
                  <a:lnTo>
                    <a:pt x="126" y="52"/>
                  </a:lnTo>
                  <a:lnTo>
                    <a:pt x="124" y="53"/>
                  </a:lnTo>
                  <a:lnTo>
                    <a:pt x="124" y="52"/>
                  </a:lnTo>
                  <a:lnTo>
                    <a:pt x="122" y="52"/>
                  </a:lnTo>
                  <a:lnTo>
                    <a:pt x="119" y="52"/>
                  </a:lnTo>
                  <a:lnTo>
                    <a:pt x="118" y="52"/>
                  </a:lnTo>
                  <a:lnTo>
                    <a:pt x="119" y="50"/>
                  </a:lnTo>
                  <a:lnTo>
                    <a:pt x="120" y="49"/>
                  </a:lnTo>
                  <a:lnTo>
                    <a:pt x="122" y="48"/>
                  </a:lnTo>
                  <a:lnTo>
                    <a:pt x="128" y="49"/>
                  </a:lnTo>
                  <a:lnTo>
                    <a:pt x="129" y="46"/>
                  </a:lnTo>
                  <a:lnTo>
                    <a:pt x="131" y="46"/>
                  </a:lnTo>
                  <a:lnTo>
                    <a:pt x="132" y="46"/>
                  </a:lnTo>
                  <a:lnTo>
                    <a:pt x="132" y="43"/>
                  </a:lnTo>
                  <a:lnTo>
                    <a:pt x="131" y="38"/>
                  </a:lnTo>
                  <a:lnTo>
                    <a:pt x="129" y="35"/>
                  </a:lnTo>
                  <a:lnTo>
                    <a:pt x="127" y="35"/>
                  </a:lnTo>
                  <a:lnTo>
                    <a:pt x="127" y="33"/>
                  </a:lnTo>
                  <a:lnTo>
                    <a:pt x="127" y="31"/>
                  </a:lnTo>
                  <a:lnTo>
                    <a:pt x="127" y="29"/>
                  </a:lnTo>
                  <a:lnTo>
                    <a:pt x="129" y="25"/>
                  </a:lnTo>
                  <a:lnTo>
                    <a:pt x="128" y="18"/>
                  </a:lnTo>
                  <a:lnTo>
                    <a:pt x="127" y="17"/>
                  </a:lnTo>
                  <a:lnTo>
                    <a:pt x="126" y="17"/>
                  </a:lnTo>
                  <a:lnTo>
                    <a:pt x="126" y="18"/>
                  </a:lnTo>
                  <a:lnTo>
                    <a:pt x="124" y="19"/>
                  </a:lnTo>
                  <a:lnTo>
                    <a:pt x="123" y="20"/>
                  </a:lnTo>
                  <a:lnTo>
                    <a:pt x="122" y="20"/>
                  </a:lnTo>
                  <a:lnTo>
                    <a:pt x="121" y="20"/>
                  </a:lnTo>
                  <a:lnTo>
                    <a:pt x="120" y="18"/>
                  </a:lnTo>
                  <a:lnTo>
                    <a:pt x="120" y="17"/>
                  </a:lnTo>
                  <a:lnTo>
                    <a:pt x="122" y="15"/>
                  </a:lnTo>
                  <a:lnTo>
                    <a:pt x="122" y="12"/>
                  </a:lnTo>
                  <a:lnTo>
                    <a:pt x="122" y="11"/>
                  </a:lnTo>
                  <a:lnTo>
                    <a:pt x="123" y="11"/>
                  </a:lnTo>
                  <a:lnTo>
                    <a:pt x="126" y="10"/>
                  </a:lnTo>
                  <a:lnTo>
                    <a:pt x="128" y="8"/>
                  </a:lnTo>
                  <a:lnTo>
                    <a:pt x="129" y="7"/>
                  </a:lnTo>
                  <a:lnTo>
                    <a:pt x="129" y="4"/>
                  </a:lnTo>
                  <a:lnTo>
                    <a:pt x="126" y="4"/>
                  </a:lnTo>
                  <a:lnTo>
                    <a:pt x="122" y="5"/>
                  </a:lnTo>
                  <a:lnTo>
                    <a:pt x="120" y="5"/>
                  </a:lnTo>
                  <a:lnTo>
                    <a:pt x="114" y="5"/>
                  </a:lnTo>
                  <a:lnTo>
                    <a:pt x="112" y="5"/>
                  </a:lnTo>
                  <a:lnTo>
                    <a:pt x="105" y="5"/>
                  </a:lnTo>
                  <a:lnTo>
                    <a:pt x="104" y="6"/>
                  </a:lnTo>
                  <a:lnTo>
                    <a:pt x="103" y="8"/>
                  </a:lnTo>
                  <a:lnTo>
                    <a:pt x="101" y="8"/>
                  </a:lnTo>
                  <a:lnTo>
                    <a:pt x="100" y="8"/>
                  </a:lnTo>
                  <a:lnTo>
                    <a:pt x="100" y="7"/>
                  </a:lnTo>
                  <a:lnTo>
                    <a:pt x="98" y="7"/>
                  </a:lnTo>
                  <a:lnTo>
                    <a:pt x="97" y="7"/>
                  </a:lnTo>
                  <a:lnTo>
                    <a:pt x="94" y="8"/>
                  </a:lnTo>
                  <a:lnTo>
                    <a:pt x="93" y="9"/>
                  </a:lnTo>
                  <a:lnTo>
                    <a:pt x="93" y="11"/>
                  </a:lnTo>
                  <a:lnTo>
                    <a:pt x="91" y="12"/>
                  </a:lnTo>
                  <a:lnTo>
                    <a:pt x="90" y="11"/>
                  </a:lnTo>
                  <a:lnTo>
                    <a:pt x="88" y="11"/>
                  </a:lnTo>
                  <a:lnTo>
                    <a:pt x="88" y="13"/>
                  </a:lnTo>
                  <a:lnTo>
                    <a:pt x="88" y="14"/>
                  </a:lnTo>
                  <a:lnTo>
                    <a:pt x="88" y="16"/>
                  </a:lnTo>
                  <a:lnTo>
                    <a:pt x="88" y="19"/>
                  </a:lnTo>
                  <a:lnTo>
                    <a:pt x="88" y="20"/>
                  </a:lnTo>
                  <a:lnTo>
                    <a:pt x="86" y="23"/>
                  </a:lnTo>
                  <a:lnTo>
                    <a:pt x="85" y="25"/>
                  </a:lnTo>
                  <a:lnTo>
                    <a:pt x="83" y="28"/>
                  </a:lnTo>
                  <a:lnTo>
                    <a:pt x="82" y="29"/>
                  </a:lnTo>
                  <a:lnTo>
                    <a:pt x="81" y="30"/>
                  </a:lnTo>
                  <a:lnTo>
                    <a:pt x="80" y="30"/>
                  </a:lnTo>
                  <a:lnTo>
                    <a:pt x="78" y="31"/>
                  </a:lnTo>
                  <a:lnTo>
                    <a:pt x="77" y="31"/>
                  </a:lnTo>
                  <a:lnTo>
                    <a:pt x="76" y="30"/>
                  </a:lnTo>
                  <a:lnTo>
                    <a:pt x="74" y="27"/>
                  </a:lnTo>
                  <a:lnTo>
                    <a:pt x="73" y="26"/>
                  </a:lnTo>
                  <a:lnTo>
                    <a:pt x="71" y="25"/>
                  </a:lnTo>
                  <a:lnTo>
                    <a:pt x="70" y="25"/>
                  </a:lnTo>
                  <a:lnTo>
                    <a:pt x="70" y="26"/>
                  </a:lnTo>
                  <a:lnTo>
                    <a:pt x="69" y="26"/>
                  </a:lnTo>
                  <a:lnTo>
                    <a:pt x="68" y="25"/>
                  </a:lnTo>
                  <a:lnTo>
                    <a:pt x="69" y="24"/>
                  </a:lnTo>
                  <a:lnTo>
                    <a:pt x="67" y="24"/>
                  </a:lnTo>
                  <a:lnTo>
                    <a:pt x="67" y="22"/>
                  </a:lnTo>
                  <a:lnTo>
                    <a:pt x="67" y="20"/>
                  </a:lnTo>
                  <a:lnTo>
                    <a:pt x="65" y="20"/>
                  </a:lnTo>
                  <a:lnTo>
                    <a:pt x="65" y="17"/>
                  </a:lnTo>
                  <a:lnTo>
                    <a:pt x="65" y="15"/>
                  </a:lnTo>
                  <a:lnTo>
                    <a:pt x="65" y="13"/>
                  </a:lnTo>
                  <a:lnTo>
                    <a:pt x="66" y="12"/>
                  </a:lnTo>
                  <a:lnTo>
                    <a:pt x="66" y="11"/>
                  </a:lnTo>
                  <a:lnTo>
                    <a:pt x="65" y="11"/>
                  </a:lnTo>
                  <a:lnTo>
                    <a:pt x="54" y="11"/>
                  </a:lnTo>
                  <a:lnTo>
                    <a:pt x="53" y="11"/>
                  </a:lnTo>
                  <a:lnTo>
                    <a:pt x="50" y="11"/>
                  </a:lnTo>
                  <a:lnTo>
                    <a:pt x="45" y="11"/>
                  </a:lnTo>
                  <a:lnTo>
                    <a:pt x="46" y="8"/>
                  </a:lnTo>
                  <a:lnTo>
                    <a:pt x="45" y="7"/>
                  </a:lnTo>
                  <a:lnTo>
                    <a:pt x="39" y="7"/>
                  </a:lnTo>
                  <a:lnTo>
                    <a:pt x="38" y="0"/>
                  </a:lnTo>
                  <a:lnTo>
                    <a:pt x="34" y="1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9" y="2"/>
                  </a:lnTo>
                  <a:lnTo>
                    <a:pt x="18" y="3"/>
                  </a:lnTo>
                  <a:lnTo>
                    <a:pt x="16" y="3"/>
                  </a:lnTo>
                  <a:lnTo>
                    <a:pt x="15" y="2"/>
                  </a:lnTo>
                  <a:lnTo>
                    <a:pt x="14" y="2"/>
                  </a:lnTo>
                  <a:lnTo>
                    <a:pt x="13" y="2"/>
                  </a:lnTo>
                  <a:lnTo>
                    <a:pt x="12" y="1"/>
                  </a:lnTo>
                  <a:lnTo>
                    <a:pt x="12" y="2"/>
                  </a:lnTo>
                  <a:lnTo>
                    <a:pt x="11" y="3"/>
                  </a:lnTo>
                  <a:lnTo>
                    <a:pt x="10" y="1"/>
                  </a:lnTo>
                  <a:lnTo>
                    <a:pt x="9" y="1"/>
                  </a:lnTo>
                  <a:lnTo>
                    <a:pt x="6" y="2"/>
                  </a:lnTo>
                  <a:lnTo>
                    <a:pt x="5" y="3"/>
                  </a:lnTo>
                  <a:lnTo>
                    <a:pt x="4" y="5"/>
                  </a:lnTo>
                  <a:lnTo>
                    <a:pt x="4" y="6"/>
                  </a:lnTo>
                  <a:lnTo>
                    <a:pt x="4" y="7"/>
                  </a:lnTo>
                  <a:lnTo>
                    <a:pt x="4" y="8"/>
                  </a:lnTo>
                  <a:lnTo>
                    <a:pt x="4" y="9"/>
                  </a:lnTo>
                  <a:lnTo>
                    <a:pt x="4" y="10"/>
                  </a:lnTo>
                  <a:lnTo>
                    <a:pt x="1" y="13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1" y="20"/>
                  </a:lnTo>
                  <a:lnTo>
                    <a:pt x="2" y="20"/>
                  </a:lnTo>
                  <a:lnTo>
                    <a:pt x="2" y="22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1" y="26"/>
                  </a:lnTo>
                  <a:lnTo>
                    <a:pt x="3" y="32"/>
                  </a:lnTo>
                  <a:lnTo>
                    <a:pt x="4" y="33"/>
                  </a:lnTo>
                  <a:lnTo>
                    <a:pt x="6" y="35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7" y="38"/>
                  </a:lnTo>
                  <a:lnTo>
                    <a:pt x="5" y="40"/>
                  </a:lnTo>
                  <a:lnTo>
                    <a:pt x="5" y="42"/>
                  </a:lnTo>
                  <a:lnTo>
                    <a:pt x="5" y="44"/>
                  </a:lnTo>
                  <a:close/>
                </a:path>
              </a:pathLst>
            </a:custGeom>
            <a:grpFill/>
            <a:ln w="317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84" name="Freeform 1073"/>
            <p:cNvSpPr>
              <a:spLocks/>
            </p:cNvSpPr>
            <p:nvPr/>
          </p:nvSpPr>
          <p:spPr bwMode="auto">
            <a:xfrm>
              <a:off x="6944513" y="2857823"/>
              <a:ext cx="1166691" cy="484287"/>
            </a:xfrm>
            <a:custGeom>
              <a:avLst/>
              <a:gdLst>
                <a:gd name="T0" fmla="*/ 2147483646 w 265"/>
                <a:gd name="T1" fmla="*/ 2147483646 h 110"/>
                <a:gd name="T2" fmla="*/ 2147483646 w 265"/>
                <a:gd name="T3" fmla="*/ 2147483646 h 110"/>
                <a:gd name="T4" fmla="*/ 2147483646 w 265"/>
                <a:gd name="T5" fmla="*/ 2147483646 h 110"/>
                <a:gd name="T6" fmla="*/ 2147483646 w 265"/>
                <a:gd name="T7" fmla="*/ 2147483646 h 110"/>
                <a:gd name="T8" fmla="*/ 2147483646 w 265"/>
                <a:gd name="T9" fmla="*/ 2147483646 h 110"/>
                <a:gd name="T10" fmla="*/ 2147483646 w 265"/>
                <a:gd name="T11" fmla="*/ 2147483646 h 110"/>
                <a:gd name="T12" fmla="*/ 2147483646 w 265"/>
                <a:gd name="T13" fmla="*/ 2147483646 h 110"/>
                <a:gd name="T14" fmla="*/ 2147483646 w 265"/>
                <a:gd name="T15" fmla="*/ 2147483646 h 110"/>
                <a:gd name="T16" fmla="*/ 2147483646 w 265"/>
                <a:gd name="T17" fmla="*/ 2147483646 h 110"/>
                <a:gd name="T18" fmla="*/ 2147483646 w 265"/>
                <a:gd name="T19" fmla="*/ 2147483646 h 110"/>
                <a:gd name="T20" fmla="*/ 2147483646 w 265"/>
                <a:gd name="T21" fmla="*/ 2147483646 h 110"/>
                <a:gd name="T22" fmla="*/ 2147483646 w 265"/>
                <a:gd name="T23" fmla="*/ 2147483646 h 110"/>
                <a:gd name="T24" fmla="*/ 2147483646 w 265"/>
                <a:gd name="T25" fmla="*/ 2147483646 h 110"/>
                <a:gd name="T26" fmla="*/ 2147483646 w 265"/>
                <a:gd name="T27" fmla="*/ 2147483646 h 110"/>
                <a:gd name="T28" fmla="*/ 2147483646 w 265"/>
                <a:gd name="T29" fmla="*/ 2147483646 h 110"/>
                <a:gd name="T30" fmla="*/ 2147483646 w 265"/>
                <a:gd name="T31" fmla="*/ 2147483646 h 110"/>
                <a:gd name="T32" fmla="*/ 2147483646 w 265"/>
                <a:gd name="T33" fmla="*/ 2147483646 h 110"/>
                <a:gd name="T34" fmla="*/ 2147483646 w 265"/>
                <a:gd name="T35" fmla="*/ 2147483646 h 110"/>
                <a:gd name="T36" fmla="*/ 2147483646 w 265"/>
                <a:gd name="T37" fmla="*/ 2147483646 h 110"/>
                <a:gd name="T38" fmla="*/ 2147483646 w 265"/>
                <a:gd name="T39" fmla="*/ 2147483646 h 110"/>
                <a:gd name="T40" fmla="*/ 2147483646 w 265"/>
                <a:gd name="T41" fmla="*/ 2147483646 h 110"/>
                <a:gd name="T42" fmla="*/ 2147483646 w 265"/>
                <a:gd name="T43" fmla="*/ 2147483646 h 110"/>
                <a:gd name="T44" fmla="*/ 2147483646 w 265"/>
                <a:gd name="T45" fmla="*/ 2147483646 h 110"/>
                <a:gd name="T46" fmla="*/ 2147483646 w 265"/>
                <a:gd name="T47" fmla="*/ 2147483646 h 110"/>
                <a:gd name="T48" fmla="*/ 2147483646 w 265"/>
                <a:gd name="T49" fmla="*/ 2147483646 h 110"/>
                <a:gd name="T50" fmla="*/ 2147483646 w 265"/>
                <a:gd name="T51" fmla="*/ 2147483646 h 110"/>
                <a:gd name="T52" fmla="*/ 2147483646 w 265"/>
                <a:gd name="T53" fmla="*/ 2147483646 h 110"/>
                <a:gd name="T54" fmla="*/ 2147483646 w 265"/>
                <a:gd name="T55" fmla="*/ 2147483646 h 110"/>
                <a:gd name="T56" fmla="*/ 2147483646 w 265"/>
                <a:gd name="T57" fmla="*/ 2147483646 h 110"/>
                <a:gd name="T58" fmla="*/ 2147483646 w 265"/>
                <a:gd name="T59" fmla="*/ 2147483646 h 110"/>
                <a:gd name="T60" fmla="*/ 2147483646 w 265"/>
                <a:gd name="T61" fmla="*/ 2147483646 h 110"/>
                <a:gd name="T62" fmla="*/ 2147483646 w 265"/>
                <a:gd name="T63" fmla="*/ 2147483646 h 110"/>
                <a:gd name="T64" fmla="*/ 2147483646 w 265"/>
                <a:gd name="T65" fmla="*/ 2147483646 h 110"/>
                <a:gd name="T66" fmla="*/ 2147483646 w 265"/>
                <a:gd name="T67" fmla="*/ 2147483646 h 110"/>
                <a:gd name="T68" fmla="*/ 2147483646 w 265"/>
                <a:gd name="T69" fmla="*/ 2147483646 h 110"/>
                <a:gd name="T70" fmla="*/ 2147483646 w 265"/>
                <a:gd name="T71" fmla="*/ 2147483646 h 110"/>
                <a:gd name="T72" fmla="*/ 2147483646 w 265"/>
                <a:gd name="T73" fmla="*/ 2147483646 h 110"/>
                <a:gd name="T74" fmla="*/ 2147483646 w 265"/>
                <a:gd name="T75" fmla="*/ 2147483646 h 110"/>
                <a:gd name="T76" fmla="*/ 2147483646 w 265"/>
                <a:gd name="T77" fmla="*/ 2147483646 h 110"/>
                <a:gd name="T78" fmla="*/ 2147483646 w 265"/>
                <a:gd name="T79" fmla="*/ 2147483646 h 110"/>
                <a:gd name="T80" fmla="*/ 2147483646 w 265"/>
                <a:gd name="T81" fmla="*/ 2147483646 h 110"/>
                <a:gd name="T82" fmla="*/ 2147483646 w 265"/>
                <a:gd name="T83" fmla="*/ 2147483646 h 110"/>
                <a:gd name="T84" fmla="*/ 2147483646 w 265"/>
                <a:gd name="T85" fmla="*/ 2147483646 h 110"/>
                <a:gd name="T86" fmla="*/ 2147483646 w 265"/>
                <a:gd name="T87" fmla="*/ 2147483646 h 110"/>
                <a:gd name="T88" fmla="*/ 2147483646 w 265"/>
                <a:gd name="T89" fmla="*/ 2147483646 h 110"/>
                <a:gd name="T90" fmla="*/ 2147483646 w 265"/>
                <a:gd name="T91" fmla="*/ 2147483646 h 110"/>
                <a:gd name="T92" fmla="*/ 2147483646 w 265"/>
                <a:gd name="T93" fmla="*/ 2147483646 h 110"/>
                <a:gd name="T94" fmla="*/ 2147483646 w 265"/>
                <a:gd name="T95" fmla="*/ 2147483646 h 110"/>
                <a:gd name="T96" fmla="*/ 2147483646 w 265"/>
                <a:gd name="T97" fmla="*/ 2147483646 h 110"/>
                <a:gd name="T98" fmla="*/ 2147483646 w 265"/>
                <a:gd name="T99" fmla="*/ 2147483646 h 110"/>
                <a:gd name="T100" fmla="*/ 2147483646 w 265"/>
                <a:gd name="T101" fmla="*/ 2147483646 h 110"/>
                <a:gd name="T102" fmla="*/ 2147483646 w 265"/>
                <a:gd name="T103" fmla="*/ 2147483646 h 110"/>
                <a:gd name="T104" fmla="*/ 2147483646 w 265"/>
                <a:gd name="T105" fmla="*/ 2147483646 h 110"/>
                <a:gd name="T106" fmla="*/ 2147483646 w 265"/>
                <a:gd name="T107" fmla="*/ 2147483646 h 110"/>
                <a:gd name="T108" fmla="*/ 2147483646 w 265"/>
                <a:gd name="T109" fmla="*/ 2147483646 h 110"/>
                <a:gd name="T110" fmla="*/ 2147483646 w 265"/>
                <a:gd name="T111" fmla="*/ 2147483646 h 110"/>
                <a:gd name="T112" fmla="*/ 2147483646 w 265"/>
                <a:gd name="T113" fmla="*/ 2147483646 h 110"/>
                <a:gd name="T114" fmla="*/ 2147483646 w 265"/>
                <a:gd name="T115" fmla="*/ 2147483646 h 110"/>
                <a:gd name="T116" fmla="*/ 2147483646 w 265"/>
                <a:gd name="T117" fmla="*/ 2147483646 h 11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65" h="110">
                  <a:moveTo>
                    <a:pt x="12" y="22"/>
                  </a:moveTo>
                  <a:lnTo>
                    <a:pt x="13" y="23"/>
                  </a:lnTo>
                  <a:lnTo>
                    <a:pt x="14" y="25"/>
                  </a:lnTo>
                  <a:lnTo>
                    <a:pt x="15" y="27"/>
                  </a:lnTo>
                  <a:lnTo>
                    <a:pt x="16" y="30"/>
                  </a:lnTo>
                  <a:lnTo>
                    <a:pt x="17" y="30"/>
                  </a:lnTo>
                  <a:lnTo>
                    <a:pt x="17" y="32"/>
                  </a:lnTo>
                  <a:lnTo>
                    <a:pt x="18" y="33"/>
                  </a:lnTo>
                  <a:lnTo>
                    <a:pt x="19" y="34"/>
                  </a:lnTo>
                  <a:lnTo>
                    <a:pt x="21" y="35"/>
                  </a:lnTo>
                  <a:lnTo>
                    <a:pt x="22" y="36"/>
                  </a:lnTo>
                  <a:lnTo>
                    <a:pt x="24" y="37"/>
                  </a:lnTo>
                  <a:lnTo>
                    <a:pt x="24" y="38"/>
                  </a:lnTo>
                  <a:lnTo>
                    <a:pt x="25" y="38"/>
                  </a:lnTo>
                  <a:lnTo>
                    <a:pt x="26" y="39"/>
                  </a:lnTo>
                  <a:lnTo>
                    <a:pt x="27" y="39"/>
                  </a:lnTo>
                  <a:lnTo>
                    <a:pt x="27" y="40"/>
                  </a:lnTo>
                  <a:lnTo>
                    <a:pt x="28" y="41"/>
                  </a:lnTo>
                  <a:lnTo>
                    <a:pt x="28" y="42"/>
                  </a:lnTo>
                  <a:lnTo>
                    <a:pt x="29" y="42"/>
                  </a:lnTo>
                  <a:lnTo>
                    <a:pt x="30" y="42"/>
                  </a:lnTo>
                  <a:lnTo>
                    <a:pt x="31" y="42"/>
                  </a:lnTo>
                  <a:lnTo>
                    <a:pt x="32" y="42"/>
                  </a:lnTo>
                  <a:lnTo>
                    <a:pt x="33" y="42"/>
                  </a:lnTo>
                  <a:lnTo>
                    <a:pt x="35" y="42"/>
                  </a:lnTo>
                  <a:lnTo>
                    <a:pt x="36" y="42"/>
                  </a:lnTo>
                  <a:lnTo>
                    <a:pt x="37" y="43"/>
                  </a:lnTo>
                  <a:lnTo>
                    <a:pt x="37" y="44"/>
                  </a:lnTo>
                  <a:lnTo>
                    <a:pt x="37" y="45"/>
                  </a:lnTo>
                  <a:lnTo>
                    <a:pt x="39" y="46"/>
                  </a:lnTo>
                  <a:lnTo>
                    <a:pt x="39" y="47"/>
                  </a:lnTo>
                  <a:lnTo>
                    <a:pt x="39" y="48"/>
                  </a:lnTo>
                  <a:lnTo>
                    <a:pt x="39" y="49"/>
                  </a:lnTo>
                  <a:lnTo>
                    <a:pt x="40" y="51"/>
                  </a:lnTo>
                  <a:lnTo>
                    <a:pt x="41" y="52"/>
                  </a:lnTo>
                  <a:lnTo>
                    <a:pt x="42" y="52"/>
                  </a:lnTo>
                  <a:lnTo>
                    <a:pt x="42" y="53"/>
                  </a:lnTo>
                  <a:lnTo>
                    <a:pt x="44" y="53"/>
                  </a:lnTo>
                  <a:lnTo>
                    <a:pt x="45" y="54"/>
                  </a:lnTo>
                  <a:lnTo>
                    <a:pt x="47" y="55"/>
                  </a:lnTo>
                  <a:lnTo>
                    <a:pt x="48" y="55"/>
                  </a:lnTo>
                  <a:lnTo>
                    <a:pt x="50" y="56"/>
                  </a:lnTo>
                  <a:lnTo>
                    <a:pt x="52" y="57"/>
                  </a:lnTo>
                  <a:lnTo>
                    <a:pt x="54" y="57"/>
                  </a:lnTo>
                  <a:lnTo>
                    <a:pt x="56" y="58"/>
                  </a:lnTo>
                  <a:lnTo>
                    <a:pt x="58" y="59"/>
                  </a:lnTo>
                  <a:lnTo>
                    <a:pt x="60" y="60"/>
                  </a:lnTo>
                  <a:lnTo>
                    <a:pt x="62" y="60"/>
                  </a:lnTo>
                  <a:lnTo>
                    <a:pt x="62" y="61"/>
                  </a:lnTo>
                  <a:lnTo>
                    <a:pt x="62" y="62"/>
                  </a:lnTo>
                  <a:lnTo>
                    <a:pt x="63" y="62"/>
                  </a:lnTo>
                  <a:lnTo>
                    <a:pt x="63" y="63"/>
                  </a:lnTo>
                  <a:lnTo>
                    <a:pt x="64" y="64"/>
                  </a:lnTo>
                  <a:lnTo>
                    <a:pt x="65" y="65"/>
                  </a:lnTo>
                  <a:lnTo>
                    <a:pt x="67" y="67"/>
                  </a:lnTo>
                  <a:lnTo>
                    <a:pt x="68" y="68"/>
                  </a:lnTo>
                  <a:lnTo>
                    <a:pt x="68" y="69"/>
                  </a:lnTo>
                  <a:lnTo>
                    <a:pt x="69" y="70"/>
                  </a:lnTo>
                  <a:lnTo>
                    <a:pt x="70" y="72"/>
                  </a:lnTo>
                  <a:lnTo>
                    <a:pt x="70" y="73"/>
                  </a:lnTo>
                  <a:lnTo>
                    <a:pt x="70" y="74"/>
                  </a:lnTo>
                  <a:lnTo>
                    <a:pt x="70" y="75"/>
                  </a:lnTo>
                  <a:lnTo>
                    <a:pt x="70" y="76"/>
                  </a:lnTo>
                  <a:lnTo>
                    <a:pt x="71" y="78"/>
                  </a:lnTo>
                  <a:lnTo>
                    <a:pt x="72" y="79"/>
                  </a:lnTo>
                  <a:lnTo>
                    <a:pt x="72" y="80"/>
                  </a:lnTo>
                  <a:lnTo>
                    <a:pt x="72" y="81"/>
                  </a:lnTo>
                  <a:lnTo>
                    <a:pt x="71" y="80"/>
                  </a:lnTo>
                  <a:lnTo>
                    <a:pt x="70" y="81"/>
                  </a:lnTo>
                  <a:lnTo>
                    <a:pt x="70" y="82"/>
                  </a:lnTo>
                  <a:lnTo>
                    <a:pt x="69" y="83"/>
                  </a:lnTo>
                  <a:lnTo>
                    <a:pt x="70" y="84"/>
                  </a:lnTo>
                  <a:lnTo>
                    <a:pt x="71" y="85"/>
                  </a:lnTo>
                  <a:lnTo>
                    <a:pt x="71" y="86"/>
                  </a:lnTo>
                  <a:lnTo>
                    <a:pt x="72" y="86"/>
                  </a:lnTo>
                  <a:lnTo>
                    <a:pt x="73" y="87"/>
                  </a:lnTo>
                  <a:lnTo>
                    <a:pt x="74" y="87"/>
                  </a:lnTo>
                  <a:lnTo>
                    <a:pt x="75" y="88"/>
                  </a:lnTo>
                  <a:lnTo>
                    <a:pt x="76" y="88"/>
                  </a:lnTo>
                  <a:lnTo>
                    <a:pt x="77" y="88"/>
                  </a:lnTo>
                  <a:lnTo>
                    <a:pt x="79" y="88"/>
                  </a:lnTo>
                  <a:lnTo>
                    <a:pt x="80" y="88"/>
                  </a:lnTo>
                  <a:lnTo>
                    <a:pt x="82" y="88"/>
                  </a:lnTo>
                  <a:lnTo>
                    <a:pt x="84" y="89"/>
                  </a:lnTo>
                  <a:lnTo>
                    <a:pt x="85" y="89"/>
                  </a:lnTo>
                  <a:lnTo>
                    <a:pt x="86" y="90"/>
                  </a:lnTo>
                  <a:lnTo>
                    <a:pt x="87" y="91"/>
                  </a:lnTo>
                  <a:lnTo>
                    <a:pt x="88" y="91"/>
                  </a:lnTo>
                  <a:lnTo>
                    <a:pt x="89" y="92"/>
                  </a:lnTo>
                  <a:lnTo>
                    <a:pt x="90" y="92"/>
                  </a:lnTo>
                  <a:lnTo>
                    <a:pt x="90" y="94"/>
                  </a:lnTo>
                  <a:lnTo>
                    <a:pt x="91" y="96"/>
                  </a:lnTo>
                  <a:lnTo>
                    <a:pt x="92" y="97"/>
                  </a:lnTo>
                  <a:lnTo>
                    <a:pt x="93" y="98"/>
                  </a:lnTo>
                  <a:lnTo>
                    <a:pt x="95" y="100"/>
                  </a:lnTo>
                  <a:lnTo>
                    <a:pt x="97" y="100"/>
                  </a:lnTo>
                  <a:lnTo>
                    <a:pt x="100" y="101"/>
                  </a:lnTo>
                  <a:lnTo>
                    <a:pt x="102" y="102"/>
                  </a:lnTo>
                  <a:lnTo>
                    <a:pt x="103" y="102"/>
                  </a:lnTo>
                  <a:lnTo>
                    <a:pt x="104" y="102"/>
                  </a:lnTo>
                  <a:lnTo>
                    <a:pt x="104" y="103"/>
                  </a:lnTo>
                  <a:lnTo>
                    <a:pt x="104" y="104"/>
                  </a:lnTo>
                  <a:lnTo>
                    <a:pt x="104" y="105"/>
                  </a:lnTo>
                  <a:lnTo>
                    <a:pt x="105" y="106"/>
                  </a:lnTo>
                  <a:lnTo>
                    <a:pt x="107" y="106"/>
                  </a:lnTo>
                  <a:lnTo>
                    <a:pt x="108" y="107"/>
                  </a:lnTo>
                  <a:lnTo>
                    <a:pt x="110" y="107"/>
                  </a:lnTo>
                  <a:lnTo>
                    <a:pt x="112" y="108"/>
                  </a:lnTo>
                  <a:lnTo>
                    <a:pt x="114" y="108"/>
                  </a:lnTo>
                  <a:lnTo>
                    <a:pt x="114" y="109"/>
                  </a:lnTo>
                  <a:lnTo>
                    <a:pt x="116" y="109"/>
                  </a:lnTo>
                  <a:lnTo>
                    <a:pt x="118" y="109"/>
                  </a:lnTo>
                  <a:lnTo>
                    <a:pt x="119" y="110"/>
                  </a:lnTo>
                  <a:lnTo>
                    <a:pt x="121" y="110"/>
                  </a:lnTo>
                  <a:lnTo>
                    <a:pt x="122" y="110"/>
                  </a:lnTo>
                  <a:lnTo>
                    <a:pt x="123" y="109"/>
                  </a:lnTo>
                  <a:lnTo>
                    <a:pt x="124" y="109"/>
                  </a:lnTo>
                  <a:lnTo>
                    <a:pt x="125" y="108"/>
                  </a:lnTo>
                  <a:lnTo>
                    <a:pt x="130" y="106"/>
                  </a:lnTo>
                  <a:lnTo>
                    <a:pt x="132" y="105"/>
                  </a:lnTo>
                  <a:lnTo>
                    <a:pt x="134" y="105"/>
                  </a:lnTo>
                  <a:lnTo>
                    <a:pt x="135" y="105"/>
                  </a:lnTo>
                  <a:lnTo>
                    <a:pt x="136" y="105"/>
                  </a:lnTo>
                  <a:lnTo>
                    <a:pt x="137" y="105"/>
                  </a:lnTo>
                  <a:lnTo>
                    <a:pt x="139" y="105"/>
                  </a:lnTo>
                  <a:lnTo>
                    <a:pt x="140" y="105"/>
                  </a:lnTo>
                  <a:lnTo>
                    <a:pt x="141" y="105"/>
                  </a:lnTo>
                  <a:lnTo>
                    <a:pt x="143" y="104"/>
                  </a:lnTo>
                  <a:lnTo>
                    <a:pt x="145" y="104"/>
                  </a:lnTo>
                  <a:lnTo>
                    <a:pt x="147" y="104"/>
                  </a:lnTo>
                  <a:lnTo>
                    <a:pt x="149" y="104"/>
                  </a:lnTo>
                  <a:lnTo>
                    <a:pt x="150" y="104"/>
                  </a:lnTo>
                  <a:lnTo>
                    <a:pt x="151" y="104"/>
                  </a:lnTo>
                  <a:lnTo>
                    <a:pt x="152" y="104"/>
                  </a:lnTo>
                  <a:lnTo>
                    <a:pt x="153" y="105"/>
                  </a:lnTo>
                  <a:lnTo>
                    <a:pt x="154" y="105"/>
                  </a:lnTo>
                  <a:lnTo>
                    <a:pt x="154" y="106"/>
                  </a:lnTo>
                  <a:lnTo>
                    <a:pt x="154" y="107"/>
                  </a:lnTo>
                  <a:lnTo>
                    <a:pt x="154" y="108"/>
                  </a:lnTo>
                  <a:lnTo>
                    <a:pt x="154" y="107"/>
                  </a:lnTo>
                  <a:lnTo>
                    <a:pt x="155" y="107"/>
                  </a:lnTo>
                  <a:lnTo>
                    <a:pt x="156" y="106"/>
                  </a:lnTo>
                  <a:lnTo>
                    <a:pt x="158" y="106"/>
                  </a:lnTo>
                  <a:lnTo>
                    <a:pt x="158" y="105"/>
                  </a:lnTo>
                  <a:lnTo>
                    <a:pt x="159" y="105"/>
                  </a:lnTo>
                  <a:lnTo>
                    <a:pt x="160" y="104"/>
                  </a:lnTo>
                  <a:lnTo>
                    <a:pt x="162" y="101"/>
                  </a:lnTo>
                  <a:lnTo>
                    <a:pt x="165" y="99"/>
                  </a:lnTo>
                  <a:lnTo>
                    <a:pt x="167" y="96"/>
                  </a:lnTo>
                  <a:lnTo>
                    <a:pt x="168" y="96"/>
                  </a:lnTo>
                  <a:lnTo>
                    <a:pt x="169" y="96"/>
                  </a:lnTo>
                  <a:lnTo>
                    <a:pt x="171" y="95"/>
                  </a:lnTo>
                  <a:lnTo>
                    <a:pt x="172" y="94"/>
                  </a:lnTo>
                  <a:lnTo>
                    <a:pt x="174" y="93"/>
                  </a:lnTo>
                  <a:lnTo>
                    <a:pt x="175" y="92"/>
                  </a:lnTo>
                  <a:lnTo>
                    <a:pt x="176" y="92"/>
                  </a:lnTo>
                  <a:lnTo>
                    <a:pt x="177" y="93"/>
                  </a:lnTo>
                  <a:lnTo>
                    <a:pt x="178" y="94"/>
                  </a:lnTo>
                  <a:lnTo>
                    <a:pt x="179" y="96"/>
                  </a:lnTo>
                  <a:lnTo>
                    <a:pt x="180" y="98"/>
                  </a:lnTo>
                  <a:lnTo>
                    <a:pt x="181" y="100"/>
                  </a:lnTo>
                  <a:lnTo>
                    <a:pt x="181" y="102"/>
                  </a:lnTo>
                  <a:lnTo>
                    <a:pt x="182" y="103"/>
                  </a:lnTo>
                  <a:lnTo>
                    <a:pt x="183" y="104"/>
                  </a:lnTo>
                  <a:lnTo>
                    <a:pt x="185" y="104"/>
                  </a:lnTo>
                  <a:lnTo>
                    <a:pt x="186" y="104"/>
                  </a:lnTo>
                  <a:lnTo>
                    <a:pt x="187" y="104"/>
                  </a:lnTo>
                  <a:lnTo>
                    <a:pt x="189" y="104"/>
                  </a:lnTo>
                  <a:lnTo>
                    <a:pt x="190" y="104"/>
                  </a:lnTo>
                  <a:lnTo>
                    <a:pt x="191" y="104"/>
                  </a:lnTo>
                  <a:lnTo>
                    <a:pt x="193" y="103"/>
                  </a:lnTo>
                  <a:lnTo>
                    <a:pt x="194" y="103"/>
                  </a:lnTo>
                  <a:lnTo>
                    <a:pt x="195" y="102"/>
                  </a:lnTo>
                  <a:lnTo>
                    <a:pt x="196" y="101"/>
                  </a:lnTo>
                  <a:lnTo>
                    <a:pt x="197" y="100"/>
                  </a:lnTo>
                  <a:lnTo>
                    <a:pt x="198" y="97"/>
                  </a:lnTo>
                  <a:lnTo>
                    <a:pt x="199" y="95"/>
                  </a:lnTo>
                  <a:lnTo>
                    <a:pt x="200" y="95"/>
                  </a:lnTo>
                  <a:lnTo>
                    <a:pt x="201" y="95"/>
                  </a:lnTo>
                  <a:lnTo>
                    <a:pt x="202" y="95"/>
                  </a:lnTo>
                  <a:lnTo>
                    <a:pt x="204" y="95"/>
                  </a:lnTo>
                  <a:lnTo>
                    <a:pt x="206" y="95"/>
                  </a:lnTo>
                  <a:lnTo>
                    <a:pt x="208" y="94"/>
                  </a:lnTo>
                  <a:lnTo>
                    <a:pt x="210" y="94"/>
                  </a:lnTo>
                  <a:lnTo>
                    <a:pt x="211" y="94"/>
                  </a:lnTo>
                  <a:lnTo>
                    <a:pt x="212" y="94"/>
                  </a:lnTo>
                  <a:lnTo>
                    <a:pt x="214" y="93"/>
                  </a:lnTo>
                  <a:lnTo>
                    <a:pt x="215" y="93"/>
                  </a:lnTo>
                  <a:lnTo>
                    <a:pt x="216" y="92"/>
                  </a:lnTo>
                  <a:lnTo>
                    <a:pt x="217" y="92"/>
                  </a:lnTo>
                  <a:lnTo>
                    <a:pt x="218" y="92"/>
                  </a:lnTo>
                  <a:lnTo>
                    <a:pt x="220" y="91"/>
                  </a:lnTo>
                  <a:lnTo>
                    <a:pt x="222" y="91"/>
                  </a:lnTo>
                  <a:lnTo>
                    <a:pt x="223" y="90"/>
                  </a:lnTo>
                  <a:lnTo>
                    <a:pt x="224" y="90"/>
                  </a:lnTo>
                  <a:lnTo>
                    <a:pt x="225" y="89"/>
                  </a:lnTo>
                  <a:lnTo>
                    <a:pt x="226" y="88"/>
                  </a:lnTo>
                  <a:lnTo>
                    <a:pt x="227" y="88"/>
                  </a:lnTo>
                  <a:lnTo>
                    <a:pt x="228" y="87"/>
                  </a:lnTo>
                  <a:lnTo>
                    <a:pt x="228" y="86"/>
                  </a:lnTo>
                  <a:lnTo>
                    <a:pt x="229" y="85"/>
                  </a:lnTo>
                  <a:lnTo>
                    <a:pt x="230" y="85"/>
                  </a:lnTo>
                  <a:lnTo>
                    <a:pt x="231" y="85"/>
                  </a:lnTo>
                  <a:lnTo>
                    <a:pt x="232" y="84"/>
                  </a:lnTo>
                  <a:lnTo>
                    <a:pt x="233" y="84"/>
                  </a:lnTo>
                  <a:lnTo>
                    <a:pt x="235" y="84"/>
                  </a:lnTo>
                  <a:lnTo>
                    <a:pt x="236" y="84"/>
                  </a:lnTo>
                  <a:lnTo>
                    <a:pt x="238" y="84"/>
                  </a:lnTo>
                  <a:lnTo>
                    <a:pt x="239" y="84"/>
                  </a:lnTo>
                  <a:lnTo>
                    <a:pt x="240" y="85"/>
                  </a:lnTo>
                  <a:lnTo>
                    <a:pt x="241" y="86"/>
                  </a:lnTo>
                  <a:lnTo>
                    <a:pt x="242" y="86"/>
                  </a:lnTo>
                  <a:lnTo>
                    <a:pt x="243" y="87"/>
                  </a:lnTo>
                  <a:lnTo>
                    <a:pt x="243" y="88"/>
                  </a:lnTo>
                  <a:lnTo>
                    <a:pt x="242" y="89"/>
                  </a:lnTo>
                  <a:lnTo>
                    <a:pt x="242" y="90"/>
                  </a:lnTo>
                  <a:lnTo>
                    <a:pt x="242" y="91"/>
                  </a:lnTo>
                  <a:lnTo>
                    <a:pt x="242" y="92"/>
                  </a:lnTo>
                  <a:lnTo>
                    <a:pt x="242" y="93"/>
                  </a:lnTo>
                  <a:lnTo>
                    <a:pt x="244" y="94"/>
                  </a:lnTo>
                  <a:lnTo>
                    <a:pt x="245" y="96"/>
                  </a:lnTo>
                  <a:lnTo>
                    <a:pt x="247" y="97"/>
                  </a:lnTo>
                  <a:lnTo>
                    <a:pt x="248" y="97"/>
                  </a:lnTo>
                  <a:lnTo>
                    <a:pt x="249" y="97"/>
                  </a:lnTo>
                  <a:lnTo>
                    <a:pt x="251" y="97"/>
                  </a:lnTo>
                  <a:lnTo>
                    <a:pt x="253" y="97"/>
                  </a:lnTo>
                  <a:lnTo>
                    <a:pt x="253" y="98"/>
                  </a:lnTo>
                  <a:lnTo>
                    <a:pt x="254" y="98"/>
                  </a:lnTo>
                  <a:lnTo>
                    <a:pt x="254" y="99"/>
                  </a:lnTo>
                  <a:lnTo>
                    <a:pt x="253" y="100"/>
                  </a:lnTo>
                  <a:lnTo>
                    <a:pt x="253" y="101"/>
                  </a:lnTo>
                  <a:lnTo>
                    <a:pt x="253" y="102"/>
                  </a:lnTo>
                  <a:lnTo>
                    <a:pt x="254" y="102"/>
                  </a:lnTo>
                  <a:lnTo>
                    <a:pt x="254" y="103"/>
                  </a:lnTo>
                  <a:lnTo>
                    <a:pt x="255" y="104"/>
                  </a:lnTo>
                  <a:lnTo>
                    <a:pt x="256" y="104"/>
                  </a:lnTo>
                  <a:lnTo>
                    <a:pt x="257" y="104"/>
                  </a:lnTo>
                  <a:lnTo>
                    <a:pt x="258" y="105"/>
                  </a:lnTo>
                  <a:lnTo>
                    <a:pt x="257" y="106"/>
                  </a:lnTo>
                  <a:lnTo>
                    <a:pt x="257" y="107"/>
                  </a:lnTo>
                  <a:lnTo>
                    <a:pt x="257" y="108"/>
                  </a:lnTo>
                  <a:lnTo>
                    <a:pt x="258" y="109"/>
                  </a:lnTo>
                  <a:lnTo>
                    <a:pt x="260" y="109"/>
                  </a:lnTo>
                  <a:lnTo>
                    <a:pt x="262" y="109"/>
                  </a:lnTo>
                  <a:lnTo>
                    <a:pt x="262" y="107"/>
                  </a:lnTo>
                  <a:lnTo>
                    <a:pt x="263" y="107"/>
                  </a:lnTo>
                  <a:lnTo>
                    <a:pt x="264" y="107"/>
                  </a:lnTo>
                  <a:lnTo>
                    <a:pt x="263" y="108"/>
                  </a:lnTo>
                  <a:lnTo>
                    <a:pt x="263" y="109"/>
                  </a:lnTo>
                  <a:lnTo>
                    <a:pt x="264" y="109"/>
                  </a:lnTo>
                  <a:lnTo>
                    <a:pt x="264" y="108"/>
                  </a:lnTo>
                  <a:lnTo>
                    <a:pt x="265" y="107"/>
                  </a:lnTo>
                  <a:lnTo>
                    <a:pt x="265" y="106"/>
                  </a:lnTo>
                  <a:lnTo>
                    <a:pt x="264" y="105"/>
                  </a:lnTo>
                  <a:lnTo>
                    <a:pt x="263" y="105"/>
                  </a:lnTo>
                  <a:lnTo>
                    <a:pt x="262" y="107"/>
                  </a:lnTo>
                  <a:lnTo>
                    <a:pt x="260" y="108"/>
                  </a:lnTo>
                  <a:lnTo>
                    <a:pt x="259" y="108"/>
                  </a:lnTo>
                  <a:lnTo>
                    <a:pt x="259" y="107"/>
                  </a:lnTo>
                  <a:lnTo>
                    <a:pt x="260" y="107"/>
                  </a:lnTo>
                  <a:lnTo>
                    <a:pt x="260" y="106"/>
                  </a:lnTo>
                  <a:lnTo>
                    <a:pt x="261" y="105"/>
                  </a:lnTo>
                  <a:lnTo>
                    <a:pt x="262" y="104"/>
                  </a:lnTo>
                  <a:lnTo>
                    <a:pt x="261" y="103"/>
                  </a:lnTo>
                  <a:lnTo>
                    <a:pt x="260" y="103"/>
                  </a:lnTo>
                  <a:lnTo>
                    <a:pt x="258" y="103"/>
                  </a:lnTo>
                  <a:lnTo>
                    <a:pt x="257" y="103"/>
                  </a:lnTo>
                  <a:lnTo>
                    <a:pt x="257" y="102"/>
                  </a:lnTo>
                  <a:lnTo>
                    <a:pt x="258" y="102"/>
                  </a:lnTo>
                  <a:lnTo>
                    <a:pt x="259" y="102"/>
                  </a:lnTo>
                  <a:lnTo>
                    <a:pt x="260" y="102"/>
                  </a:lnTo>
                  <a:lnTo>
                    <a:pt x="260" y="101"/>
                  </a:lnTo>
                  <a:lnTo>
                    <a:pt x="258" y="100"/>
                  </a:lnTo>
                  <a:lnTo>
                    <a:pt x="257" y="100"/>
                  </a:lnTo>
                  <a:lnTo>
                    <a:pt x="257" y="99"/>
                  </a:lnTo>
                  <a:lnTo>
                    <a:pt x="256" y="98"/>
                  </a:lnTo>
                  <a:lnTo>
                    <a:pt x="255" y="97"/>
                  </a:lnTo>
                  <a:lnTo>
                    <a:pt x="254" y="97"/>
                  </a:lnTo>
                  <a:lnTo>
                    <a:pt x="253" y="96"/>
                  </a:lnTo>
                  <a:lnTo>
                    <a:pt x="251" y="96"/>
                  </a:lnTo>
                  <a:lnTo>
                    <a:pt x="250" y="95"/>
                  </a:lnTo>
                  <a:lnTo>
                    <a:pt x="249" y="95"/>
                  </a:lnTo>
                  <a:lnTo>
                    <a:pt x="248" y="94"/>
                  </a:lnTo>
                  <a:lnTo>
                    <a:pt x="248" y="93"/>
                  </a:lnTo>
                  <a:lnTo>
                    <a:pt x="248" y="92"/>
                  </a:lnTo>
                  <a:lnTo>
                    <a:pt x="249" y="92"/>
                  </a:lnTo>
                  <a:lnTo>
                    <a:pt x="249" y="91"/>
                  </a:lnTo>
                  <a:lnTo>
                    <a:pt x="250" y="91"/>
                  </a:lnTo>
                  <a:lnTo>
                    <a:pt x="251" y="91"/>
                  </a:lnTo>
                  <a:lnTo>
                    <a:pt x="253" y="91"/>
                  </a:lnTo>
                  <a:lnTo>
                    <a:pt x="254" y="90"/>
                  </a:lnTo>
                  <a:lnTo>
                    <a:pt x="256" y="89"/>
                  </a:lnTo>
                  <a:lnTo>
                    <a:pt x="258" y="88"/>
                  </a:lnTo>
                  <a:lnTo>
                    <a:pt x="260" y="86"/>
                  </a:lnTo>
                  <a:lnTo>
                    <a:pt x="262" y="84"/>
                  </a:lnTo>
                  <a:lnTo>
                    <a:pt x="262" y="83"/>
                  </a:lnTo>
                  <a:lnTo>
                    <a:pt x="262" y="82"/>
                  </a:lnTo>
                  <a:lnTo>
                    <a:pt x="262" y="81"/>
                  </a:lnTo>
                  <a:lnTo>
                    <a:pt x="263" y="80"/>
                  </a:lnTo>
                  <a:lnTo>
                    <a:pt x="263" y="79"/>
                  </a:lnTo>
                  <a:lnTo>
                    <a:pt x="264" y="77"/>
                  </a:lnTo>
                  <a:lnTo>
                    <a:pt x="265" y="76"/>
                  </a:lnTo>
                  <a:lnTo>
                    <a:pt x="265" y="75"/>
                  </a:lnTo>
                  <a:lnTo>
                    <a:pt x="264" y="75"/>
                  </a:lnTo>
                  <a:lnTo>
                    <a:pt x="263" y="75"/>
                  </a:lnTo>
                  <a:lnTo>
                    <a:pt x="262" y="75"/>
                  </a:lnTo>
                  <a:lnTo>
                    <a:pt x="262" y="76"/>
                  </a:lnTo>
                  <a:lnTo>
                    <a:pt x="261" y="78"/>
                  </a:lnTo>
                  <a:lnTo>
                    <a:pt x="261" y="80"/>
                  </a:lnTo>
                  <a:lnTo>
                    <a:pt x="261" y="82"/>
                  </a:lnTo>
                  <a:lnTo>
                    <a:pt x="260" y="83"/>
                  </a:lnTo>
                  <a:lnTo>
                    <a:pt x="258" y="83"/>
                  </a:lnTo>
                  <a:lnTo>
                    <a:pt x="257" y="83"/>
                  </a:lnTo>
                  <a:lnTo>
                    <a:pt x="256" y="83"/>
                  </a:lnTo>
                  <a:lnTo>
                    <a:pt x="255" y="84"/>
                  </a:lnTo>
                  <a:lnTo>
                    <a:pt x="254" y="84"/>
                  </a:lnTo>
                  <a:lnTo>
                    <a:pt x="253" y="85"/>
                  </a:lnTo>
                  <a:lnTo>
                    <a:pt x="252" y="85"/>
                  </a:lnTo>
                  <a:lnTo>
                    <a:pt x="251" y="86"/>
                  </a:lnTo>
                  <a:lnTo>
                    <a:pt x="251" y="88"/>
                  </a:lnTo>
                  <a:lnTo>
                    <a:pt x="251" y="89"/>
                  </a:lnTo>
                  <a:lnTo>
                    <a:pt x="250" y="89"/>
                  </a:lnTo>
                  <a:lnTo>
                    <a:pt x="249" y="90"/>
                  </a:lnTo>
                  <a:lnTo>
                    <a:pt x="247" y="90"/>
                  </a:lnTo>
                  <a:lnTo>
                    <a:pt x="246" y="89"/>
                  </a:lnTo>
                  <a:lnTo>
                    <a:pt x="244" y="85"/>
                  </a:lnTo>
                  <a:lnTo>
                    <a:pt x="244" y="84"/>
                  </a:lnTo>
                  <a:lnTo>
                    <a:pt x="243" y="82"/>
                  </a:lnTo>
                  <a:lnTo>
                    <a:pt x="243" y="79"/>
                  </a:lnTo>
                  <a:lnTo>
                    <a:pt x="243" y="77"/>
                  </a:lnTo>
                  <a:lnTo>
                    <a:pt x="242" y="76"/>
                  </a:lnTo>
                  <a:lnTo>
                    <a:pt x="241" y="76"/>
                  </a:lnTo>
                  <a:lnTo>
                    <a:pt x="239" y="76"/>
                  </a:lnTo>
                  <a:lnTo>
                    <a:pt x="238" y="77"/>
                  </a:lnTo>
                  <a:lnTo>
                    <a:pt x="237" y="77"/>
                  </a:lnTo>
                  <a:lnTo>
                    <a:pt x="235" y="78"/>
                  </a:lnTo>
                  <a:lnTo>
                    <a:pt x="234" y="78"/>
                  </a:lnTo>
                  <a:lnTo>
                    <a:pt x="233" y="78"/>
                  </a:lnTo>
                  <a:lnTo>
                    <a:pt x="232" y="78"/>
                  </a:lnTo>
                  <a:lnTo>
                    <a:pt x="231" y="79"/>
                  </a:lnTo>
                  <a:lnTo>
                    <a:pt x="230" y="80"/>
                  </a:lnTo>
                  <a:lnTo>
                    <a:pt x="230" y="81"/>
                  </a:lnTo>
                  <a:lnTo>
                    <a:pt x="230" y="82"/>
                  </a:lnTo>
                  <a:lnTo>
                    <a:pt x="229" y="83"/>
                  </a:lnTo>
                  <a:lnTo>
                    <a:pt x="227" y="84"/>
                  </a:lnTo>
                  <a:lnTo>
                    <a:pt x="226" y="85"/>
                  </a:lnTo>
                  <a:lnTo>
                    <a:pt x="225" y="85"/>
                  </a:lnTo>
                  <a:lnTo>
                    <a:pt x="224" y="84"/>
                  </a:lnTo>
                  <a:lnTo>
                    <a:pt x="223" y="84"/>
                  </a:lnTo>
                  <a:lnTo>
                    <a:pt x="222" y="84"/>
                  </a:lnTo>
                  <a:lnTo>
                    <a:pt x="221" y="85"/>
                  </a:lnTo>
                  <a:lnTo>
                    <a:pt x="220" y="86"/>
                  </a:lnTo>
                  <a:lnTo>
                    <a:pt x="220" y="87"/>
                  </a:lnTo>
                  <a:lnTo>
                    <a:pt x="219" y="87"/>
                  </a:lnTo>
                  <a:lnTo>
                    <a:pt x="218" y="86"/>
                  </a:lnTo>
                  <a:lnTo>
                    <a:pt x="217" y="85"/>
                  </a:lnTo>
                  <a:lnTo>
                    <a:pt x="217" y="84"/>
                  </a:lnTo>
                  <a:lnTo>
                    <a:pt x="216" y="82"/>
                  </a:lnTo>
                  <a:lnTo>
                    <a:pt x="216" y="81"/>
                  </a:lnTo>
                  <a:lnTo>
                    <a:pt x="215" y="79"/>
                  </a:lnTo>
                  <a:lnTo>
                    <a:pt x="214" y="79"/>
                  </a:lnTo>
                  <a:lnTo>
                    <a:pt x="213" y="78"/>
                  </a:lnTo>
                  <a:lnTo>
                    <a:pt x="212" y="78"/>
                  </a:lnTo>
                  <a:lnTo>
                    <a:pt x="211" y="79"/>
                  </a:lnTo>
                  <a:lnTo>
                    <a:pt x="210" y="80"/>
                  </a:lnTo>
                  <a:lnTo>
                    <a:pt x="209" y="81"/>
                  </a:lnTo>
                  <a:lnTo>
                    <a:pt x="209" y="82"/>
                  </a:lnTo>
                  <a:lnTo>
                    <a:pt x="209" y="83"/>
                  </a:lnTo>
                  <a:lnTo>
                    <a:pt x="210" y="84"/>
                  </a:lnTo>
                  <a:lnTo>
                    <a:pt x="210" y="85"/>
                  </a:lnTo>
                  <a:lnTo>
                    <a:pt x="210" y="86"/>
                  </a:lnTo>
                  <a:lnTo>
                    <a:pt x="209" y="86"/>
                  </a:lnTo>
                  <a:lnTo>
                    <a:pt x="209" y="88"/>
                  </a:lnTo>
                  <a:lnTo>
                    <a:pt x="210" y="91"/>
                  </a:lnTo>
                  <a:lnTo>
                    <a:pt x="211" y="91"/>
                  </a:lnTo>
                  <a:lnTo>
                    <a:pt x="211" y="90"/>
                  </a:lnTo>
                  <a:lnTo>
                    <a:pt x="212" y="89"/>
                  </a:lnTo>
                  <a:lnTo>
                    <a:pt x="211" y="86"/>
                  </a:lnTo>
                  <a:lnTo>
                    <a:pt x="211" y="85"/>
                  </a:lnTo>
                  <a:lnTo>
                    <a:pt x="211" y="84"/>
                  </a:lnTo>
                  <a:lnTo>
                    <a:pt x="211" y="83"/>
                  </a:lnTo>
                  <a:lnTo>
                    <a:pt x="211" y="82"/>
                  </a:lnTo>
                  <a:lnTo>
                    <a:pt x="212" y="82"/>
                  </a:lnTo>
                  <a:lnTo>
                    <a:pt x="211" y="83"/>
                  </a:lnTo>
                  <a:lnTo>
                    <a:pt x="212" y="84"/>
                  </a:lnTo>
                  <a:lnTo>
                    <a:pt x="212" y="86"/>
                  </a:lnTo>
                  <a:lnTo>
                    <a:pt x="213" y="89"/>
                  </a:lnTo>
                  <a:lnTo>
                    <a:pt x="213" y="91"/>
                  </a:lnTo>
                  <a:lnTo>
                    <a:pt x="213" y="92"/>
                  </a:lnTo>
                  <a:lnTo>
                    <a:pt x="212" y="92"/>
                  </a:lnTo>
                  <a:lnTo>
                    <a:pt x="210" y="92"/>
                  </a:lnTo>
                  <a:lnTo>
                    <a:pt x="208" y="91"/>
                  </a:lnTo>
                  <a:lnTo>
                    <a:pt x="206" y="90"/>
                  </a:lnTo>
                  <a:lnTo>
                    <a:pt x="205" y="88"/>
                  </a:lnTo>
                  <a:lnTo>
                    <a:pt x="204" y="88"/>
                  </a:lnTo>
                  <a:lnTo>
                    <a:pt x="202" y="88"/>
                  </a:lnTo>
                  <a:lnTo>
                    <a:pt x="201" y="88"/>
                  </a:lnTo>
                  <a:lnTo>
                    <a:pt x="200" y="90"/>
                  </a:lnTo>
                  <a:lnTo>
                    <a:pt x="199" y="91"/>
                  </a:lnTo>
                  <a:lnTo>
                    <a:pt x="199" y="92"/>
                  </a:lnTo>
                  <a:lnTo>
                    <a:pt x="197" y="95"/>
                  </a:lnTo>
                  <a:lnTo>
                    <a:pt x="196" y="98"/>
                  </a:lnTo>
                  <a:lnTo>
                    <a:pt x="195" y="100"/>
                  </a:lnTo>
                  <a:lnTo>
                    <a:pt x="194" y="101"/>
                  </a:lnTo>
                  <a:lnTo>
                    <a:pt x="192" y="102"/>
                  </a:lnTo>
                  <a:lnTo>
                    <a:pt x="191" y="102"/>
                  </a:lnTo>
                  <a:lnTo>
                    <a:pt x="190" y="102"/>
                  </a:lnTo>
                  <a:lnTo>
                    <a:pt x="189" y="102"/>
                  </a:lnTo>
                  <a:lnTo>
                    <a:pt x="188" y="102"/>
                  </a:lnTo>
                  <a:lnTo>
                    <a:pt x="187" y="102"/>
                  </a:lnTo>
                  <a:lnTo>
                    <a:pt x="186" y="101"/>
                  </a:lnTo>
                  <a:lnTo>
                    <a:pt x="185" y="99"/>
                  </a:lnTo>
                  <a:lnTo>
                    <a:pt x="185" y="97"/>
                  </a:lnTo>
                  <a:lnTo>
                    <a:pt x="183" y="96"/>
                  </a:lnTo>
                  <a:lnTo>
                    <a:pt x="182" y="94"/>
                  </a:lnTo>
                  <a:lnTo>
                    <a:pt x="180" y="92"/>
                  </a:lnTo>
                  <a:lnTo>
                    <a:pt x="178" y="90"/>
                  </a:lnTo>
                  <a:lnTo>
                    <a:pt x="177" y="90"/>
                  </a:lnTo>
                  <a:lnTo>
                    <a:pt x="176" y="90"/>
                  </a:lnTo>
                  <a:lnTo>
                    <a:pt x="175" y="89"/>
                  </a:lnTo>
                  <a:lnTo>
                    <a:pt x="174" y="89"/>
                  </a:lnTo>
                  <a:lnTo>
                    <a:pt x="174" y="90"/>
                  </a:lnTo>
                  <a:lnTo>
                    <a:pt x="173" y="90"/>
                  </a:lnTo>
                  <a:lnTo>
                    <a:pt x="172" y="91"/>
                  </a:lnTo>
                  <a:lnTo>
                    <a:pt x="171" y="92"/>
                  </a:lnTo>
                  <a:lnTo>
                    <a:pt x="169" y="92"/>
                  </a:lnTo>
                  <a:lnTo>
                    <a:pt x="168" y="93"/>
                  </a:lnTo>
                  <a:lnTo>
                    <a:pt x="168" y="94"/>
                  </a:lnTo>
                  <a:lnTo>
                    <a:pt x="167" y="94"/>
                  </a:lnTo>
                  <a:lnTo>
                    <a:pt x="166" y="94"/>
                  </a:lnTo>
                  <a:lnTo>
                    <a:pt x="165" y="95"/>
                  </a:lnTo>
                  <a:lnTo>
                    <a:pt x="164" y="95"/>
                  </a:lnTo>
                  <a:lnTo>
                    <a:pt x="164" y="96"/>
                  </a:lnTo>
                  <a:lnTo>
                    <a:pt x="162" y="98"/>
                  </a:lnTo>
                  <a:lnTo>
                    <a:pt x="160" y="100"/>
                  </a:lnTo>
                  <a:lnTo>
                    <a:pt x="158" y="101"/>
                  </a:lnTo>
                  <a:lnTo>
                    <a:pt x="157" y="101"/>
                  </a:lnTo>
                  <a:lnTo>
                    <a:pt x="156" y="102"/>
                  </a:lnTo>
                  <a:lnTo>
                    <a:pt x="154" y="101"/>
                  </a:lnTo>
                  <a:lnTo>
                    <a:pt x="153" y="101"/>
                  </a:lnTo>
                  <a:lnTo>
                    <a:pt x="151" y="101"/>
                  </a:lnTo>
                  <a:lnTo>
                    <a:pt x="150" y="102"/>
                  </a:lnTo>
                  <a:lnTo>
                    <a:pt x="149" y="103"/>
                  </a:lnTo>
                  <a:lnTo>
                    <a:pt x="148" y="103"/>
                  </a:lnTo>
                  <a:lnTo>
                    <a:pt x="146" y="103"/>
                  </a:lnTo>
                  <a:lnTo>
                    <a:pt x="145" y="103"/>
                  </a:lnTo>
                  <a:lnTo>
                    <a:pt x="144" y="102"/>
                  </a:lnTo>
                  <a:lnTo>
                    <a:pt x="142" y="102"/>
                  </a:lnTo>
                  <a:lnTo>
                    <a:pt x="140" y="102"/>
                  </a:lnTo>
                  <a:lnTo>
                    <a:pt x="139" y="102"/>
                  </a:lnTo>
                  <a:lnTo>
                    <a:pt x="138" y="102"/>
                  </a:lnTo>
                  <a:lnTo>
                    <a:pt x="136" y="102"/>
                  </a:lnTo>
                  <a:lnTo>
                    <a:pt x="134" y="102"/>
                  </a:lnTo>
                  <a:lnTo>
                    <a:pt x="133" y="102"/>
                  </a:lnTo>
                  <a:lnTo>
                    <a:pt x="131" y="103"/>
                  </a:lnTo>
                  <a:lnTo>
                    <a:pt x="129" y="105"/>
                  </a:lnTo>
                  <a:lnTo>
                    <a:pt x="128" y="105"/>
                  </a:lnTo>
                  <a:lnTo>
                    <a:pt x="126" y="106"/>
                  </a:lnTo>
                  <a:lnTo>
                    <a:pt x="125" y="106"/>
                  </a:lnTo>
                  <a:lnTo>
                    <a:pt x="124" y="107"/>
                  </a:lnTo>
                  <a:lnTo>
                    <a:pt x="123" y="107"/>
                  </a:lnTo>
                  <a:lnTo>
                    <a:pt x="121" y="108"/>
                  </a:lnTo>
                  <a:lnTo>
                    <a:pt x="120" y="108"/>
                  </a:lnTo>
                  <a:lnTo>
                    <a:pt x="119" y="108"/>
                  </a:lnTo>
                  <a:lnTo>
                    <a:pt x="118" y="107"/>
                  </a:lnTo>
                  <a:lnTo>
                    <a:pt x="116" y="107"/>
                  </a:lnTo>
                  <a:lnTo>
                    <a:pt x="115" y="107"/>
                  </a:lnTo>
                  <a:lnTo>
                    <a:pt x="114" y="107"/>
                  </a:lnTo>
                  <a:lnTo>
                    <a:pt x="113" y="107"/>
                  </a:lnTo>
                  <a:lnTo>
                    <a:pt x="111" y="106"/>
                  </a:lnTo>
                  <a:lnTo>
                    <a:pt x="109" y="106"/>
                  </a:lnTo>
                  <a:lnTo>
                    <a:pt x="107" y="105"/>
                  </a:lnTo>
                  <a:lnTo>
                    <a:pt x="106" y="103"/>
                  </a:lnTo>
                  <a:lnTo>
                    <a:pt x="105" y="102"/>
                  </a:lnTo>
                  <a:lnTo>
                    <a:pt x="105" y="101"/>
                  </a:lnTo>
                  <a:lnTo>
                    <a:pt x="104" y="100"/>
                  </a:lnTo>
                  <a:lnTo>
                    <a:pt x="102" y="99"/>
                  </a:lnTo>
                  <a:lnTo>
                    <a:pt x="100" y="98"/>
                  </a:lnTo>
                  <a:lnTo>
                    <a:pt x="99" y="98"/>
                  </a:lnTo>
                  <a:lnTo>
                    <a:pt x="98" y="98"/>
                  </a:lnTo>
                  <a:lnTo>
                    <a:pt x="97" y="99"/>
                  </a:lnTo>
                  <a:lnTo>
                    <a:pt x="96" y="98"/>
                  </a:lnTo>
                  <a:lnTo>
                    <a:pt x="95" y="98"/>
                  </a:lnTo>
                  <a:lnTo>
                    <a:pt x="94" y="96"/>
                  </a:lnTo>
                  <a:lnTo>
                    <a:pt x="93" y="94"/>
                  </a:lnTo>
                  <a:lnTo>
                    <a:pt x="92" y="94"/>
                  </a:lnTo>
                  <a:lnTo>
                    <a:pt x="92" y="93"/>
                  </a:lnTo>
                  <a:lnTo>
                    <a:pt x="91" y="91"/>
                  </a:lnTo>
                  <a:lnTo>
                    <a:pt x="91" y="90"/>
                  </a:lnTo>
                  <a:lnTo>
                    <a:pt x="90" y="88"/>
                  </a:lnTo>
                  <a:lnTo>
                    <a:pt x="89" y="88"/>
                  </a:lnTo>
                  <a:lnTo>
                    <a:pt x="89" y="87"/>
                  </a:lnTo>
                  <a:lnTo>
                    <a:pt x="88" y="86"/>
                  </a:lnTo>
                  <a:lnTo>
                    <a:pt x="87" y="85"/>
                  </a:lnTo>
                  <a:lnTo>
                    <a:pt x="86" y="85"/>
                  </a:lnTo>
                  <a:lnTo>
                    <a:pt x="85" y="85"/>
                  </a:lnTo>
                  <a:lnTo>
                    <a:pt x="83" y="85"/>
                  </a:lnTo>
                  <a:lnTo>
                    <a:pt x="82" y="85"/>
                  </a:lnTo>
                  <a:lnTo>
                    <a:pt x="82" y="86"/>
                  </a:lnTo>
                  <a:lnTo>
                    <a:pt x="80" y="86"/>
                  </a:lnTo>
                  <a:lnTo>
                    <a:pt x="78" y="87"/>
                  </a:lnTo>
                  <a:lnTo>
                    <a:pt x="77" y="87"/>
                  </a:lnTo>
                  <a:lnTo>
                    <a:pt x="76" y="87"/>
                  </a:lnTo>
                  <a:lnTo>
                    <a:pt x="75" y="86"/>
                  </a:lnTo>
                  <a:lnTo>
                    <a:pt x="74" y="86"/>
                  </a:lnTo>
                  <a:lnTo>
                    <a:pt x="73" y="85"/>
                  </a:lnTo>
                  <a:lnTo>
                    <a:pt x="72" y="83"/>
                  </a:lnTo>
                  <a:lnTo>
                    <a:pt x="73" y="83"/>
                  </a:lnTo>
                  <a:lnTo>
                    <a:pt x="73" y="82"/>
                  </a:lnTo>
                  <a:lnTo>
                    <a:pt x="74" y="82"/>
                  </a:lnTo>
                  <a:lnTo>
                    <a:pt x="74" y="80"/>
                  </a:lnTo>
                  <a:lnTo>
                    <a:pt x="74" y="79"/>
                  </a:lnTo>
                  <a:lnTo>
                    <a:pt x="74" y="78"/>
                  </a:lnTo>
                  <a:lnTo>
                    <a:pt x="74" y="77"/>
                  </a:lnTo>
                  <a:lnTo>
                    <a:pt x="74" y="76"/>
                  </a:lnTo>
                  <a:lnTo>
                    <a:pt x="73" y="72"/>
                  </a:lnTo>
                  <a:lnTo>
                    <a:pt x="73" y="70"/>
                  </a:lnTo>
                  <a:lnTo>
                    <a:pt x="72" y="69"/>
                  </a:lnTo>
                  <a:lnTo>
                    <a:pt x="71" y="68"/>
                  </a:lnTo>
                  <a:lnTo>
                    <a:pt x="70" y="68"/>
                  </a:lnTo>
                  <a:lnTo>
                    <a:pt x="69" y="67"/>
                  </a:lnTo>
                  <a:lnTo>
                    <a:pt x="69" y="66"/>
                  </a:lnTo>
                  <a:lnTo>
                    <a:pt x="68" y="65"/>
                  </a:lnTo>
                  <a:lnTo>
                    <a:pt x="68" y="64"/>
                  </a:lnTo>
                  <a:lnTo>
                    <a:pt x="67" y="63"/>
                  </a:lnTo>
                  <a:lnTo>
                    <a:pt x="67" y="62"/>
                  </a:lnTo>
                  <a:lnTo>
                    <a:pt x="66" y="61"/>
                  </a:lnTo>
                  <a:lnTo>
                    <a:pt x="64" y="59"/>
                  </a:lnTo>
                  <a:lnTo>
                    <a:pt x="63" y="58"/>
                  </a:lnTo>
                  <a:lnTo>
                    <a:pt x="63" y="57"/>
                  </a:lnTo>
                  <a:lnTo>
                    <a:pt x="62" y="57"/>
                  </a:lnTo>
                  <a:lnTo>
                    <a:pt x="61" y="56"/>
                  </a:lnTo>
                  <a:lnTo>
                    <a:pt x="60" y="56"/>
                  </a:lnTo>
                  <a:lnTo>
                    <a:pt x="58" y="55"/>
                  </a:lnTo>
                  <a:lnTo>
                    <a:pt x="57" y="55"/>
                  </a:lnTo>
                  <a:lnTo>
                    <a:pt x="55" y="55"/>
                  </a:lnTo>
                  <a:lnTo>
                    <a:pt x="53" y="54"/>
                  </a:lnTo>
                  <a:lnTo>
                    <a:pt x="51" y="54"/>
                  </a:lnTo>
                  <a:lnTo>
                    <a:pt x="50" y="54"/>
                  </a:lnTo>
                  <a:lnTo>
                    <a:pt x="49" y="53"/>
                  </a:lnTo>
                  <a:lnTo>
                    <a:pt x="48" y="53"/>
                  </a:lnTo>
                  <a:lnTo>
                    <a:pt x="46" y="53"/>
                  </a:lnTo>
                  <a:lnTo>
                    <a:pt x="45" y="53"/>
                  </a:lnTo>
                  <a:lnTo>
                    <a:pt x="45" y="52"/>
                  </a:lnTo>
                  <a:lnTo>
                    <a:pt x="43" y="52"/>
                  </a:lnTo>
                  <a:lnTo>
                    <a:pt x="42" y="51"/>
                  </a:lnTo>
                  <a:lnTo>
                    <a:pt x="41" y="50"/>
                  </a:lnTo>
                  <a:lnTo>
                    <a:pt x="41" y="49"/>
                  </a:lnTo>
                  <a:lnTo>
                    <a:pt x="41" y="48"/>
                  </a:lnTo>
                  <a:lnTo>
                    <a:pt x="41" y="47"/>
                  </a:lnTo>
                  <a:lnTo>
                    <a:pt x="40" y="46"/>
                  </a:lnTo>
                  <a:lnTo>
                    <a:pt x="39" y="45"/>
                  </a:lnTo>
                  <a:lnTo>
                    <a:pt x="39" y="44"/>
                  </a:lnTo>
                  <a:lnTo>
                    <a:pt x="37" y="42"/>
                  </a:lnTo>
                  <a:lnTo>
                    <a:pt x="36" y="41"/>
                  </a:lnTo>
                  <a:lnTo>
                    <a:pt x="35" y="41"/>
                  </a:lnTo>
                  <a:lnTo>
                    <a:pt x="33" y="40"/>
                  </a:lnTo>
                  <a:lnTo>
                    <a:pt x="31" y="40"/>
                  </a:lnTo>
                  <a:lnTo>
                    <a:pt x="30" y="40"/>
                  </a:lnTo>
                  <a:lnTo>
                    <a:pt x="29" y="40"/>
                  </a:lnTo>
                  <a:lnTo>
                    <a:pt x="28" y="39"/>
                  </a:lnTo>
                  <a:lnTo>
                    <a:pt x="26" y="37"/>
                  </a:lnTo>
                  <a:lnTo>
                    <a:pt x="25" y="37"/>
                  </a:lnTo>
                  <a:lnTo>
                    <a:pt x="25" y="36"/>
                  </a:lnTo>
                  <a:lnTo>
                    <a:pt x="24" y="35"/>
                  </a:lnTo>
                  <a:lnTo>
                    <a:pt x="23" y="34"/>
                  </a:lnTo>
                  <a:lnTo>
                    <a:pt x="22" y="34"/>
                  </a:lnTo>
                  <a:lnTo>
                    <a:pt x="21" y="33"/>
                  </a:lnTo>
                  <a:lnTo>
                    <a:pt x="20" y="32"/>
                  </a:lnTo>
                  <a:lnTo>
                    <a:pt x="19" y="31"/>
                  </a:lnTo>
                  <a:lnTo>
                    <a:pt x="18" y="29"/>
                  </a:lnTo>
                  <a:lnTo>
                    <a:pt x="17" y="28"/>
                  </a:lnTo>
                  <a:lnTo>
                    <a:pt x="17" y="27"/>
                  </a:lnTo>
                  <a:lnTo>
                    <a:pt x="16" y="26"/>
                  </a:lnTo>
                  <a:lnTo>
                    <a:pt x="15" y="25"/>
                  </a:lnTo>
                  <a:lnTo>
                    <a:pt x="15" y="24"/>
                  </a:lnTo>
                  <a:lnTo>
                    <a:pt x="14" y="22"/>
                  </a:lnTo>
                  <a:lnTo>
                    <a:pt x="13" y="20"/>
                  </a:lnTo>
                  <a:lnTo>
                    <a:pt x="12" y="19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8" y="14"/>
                  </a:lnTo>
                  <a:lnTo>
                    <a:pt x="7" y="13"/>
                  </a:lnTo>
                  <a:lnTo>
                    <a:pt x="6" y="10"/>
                  </a:lnTo>
                  <a:lnTo>
                    <a:pt x="5" y="9"/>
                  </a:lnTo>
                  <a:lnTo>
                    <a:pt x="4" y="7"/>
                  </a:lnTo>
                  <a:lnTo>
                    <a:pt x="3" y="6"/>
                  </a:lnTo>
                  <a:lnTo>
                    <a:pt x="3" y="5"/>
                  </a:lnTo>
                  <a:lnTo>
                    <a:pt x="2" y="3"/>
                  </a:lnTo>
                  <a:lnTo>
                    <a:pt x="1" y="2"/>
                  </a:lnTo>
                  <a:lnTo>
                    <a:pt x="1" y="1"/>
                  </a:lnTo>
                  <a:lnTo>
                    <a:pt x="1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6"/>
                  </a:lnTo>
                  <a:lnTo>
                    <a:pt x="2" y="6"/>
                  </a:lnTo>
                  <a:lnTo>
                    <a:pt x="3" y="9"/>
                  </a:lnTo>
                  <a:lnTo>
                    <a:pt x="4" y="10"/>
                  </a:lnTo>
                  <a:lnTo>
                    <a:pt x="5" y="13"/>
                  </a:lnTo>
                  <a:lnTo>
                    <a:pt x="6" y="16"/>
                  </a:lnTo>
                  <a:lnTo>
                    <a:pt x="7" y="17"/>
                  </a:lnTo>
                  <a:lnTo>
                    <a:pt x="7" y="18"/>
                  </a:lnTo>
                  <a:lnTo>
                    <a:pt x="8" y="19"/>
                  </a:lnTo>
                  <a:lnTo>
                    <a:pt x="9" y="20"/>
                  </a:lnTo>
                  <a:lnTo>
                    <a:pt x="10" y="21"/>
                  </a:lnTo>
                  <a:lnTo>
                    <a:pt x="11" y="21"/>
                  </a:lnTo>
                  <a:lnTo>
                    <a:pt x="12" y="22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85" name="Freeform 1074"/>
            <p:cNvSpPr>
              <a:spLocks/>
            </p:cNvSpPr>
            <p:nvPr/>
          </p:nvSpPr>
          <p:spPr bwMode="auto">
            <a:xfrm>
              <a:off x="6900487" y="3139590"/>
              <a:ext cx="57234" cy="57234"/>
            </a:xfrm>
            <a:custGeom>
              <a:avLst/>
              <a:gdLst>
                <a:gd name="T0" fmla="*/ 2147483646 w 13"/>
                <a:gd name="T1" fmla="*/ 2147483646 h 13"/>
                <a:gd name="T2" fmla="*/ 2147483646 w 13"/>
                <a:gd name="T3" fmla="*/ 2147483646 h 13"/>
                <a:gd name="T4" fmla="*/ 2147483646 w 13"/>
                <a:gd name="T5" fmla="*/ 2147483646 h 13"/>
                <a:gd name="T6" fmla="*/ 2147483646 w 13"/>
                <a:gd name="T7" fmla="*/ 2147483646 h 13"/>
                <a:gd name="T8" fmla="*/ 2147483646 w 13"/>
                <a:gd name="T9" fmla="*/ 2147483646 h 13"/>
                <a:gd name="T10" fmla="*/ 2147483646 w 13"/>
                <a:gd name="T11" fmla="*/ 2147483646 h 13"/>
                <a:gd name="T12" fmla="*/ 2147483646 w 13"/>
                <a:gd name="T13" fmla="*/ 2147483646 h 13"/>
                <a:gd name="T14" fmla="*/ 2147483646 w 13"/>
                <a:gd name="T15" fmla="*/ 2147483646 h 13"/>
                <a:gd name="T16" fmla="*/ 2147483646 w 13"/>
                <a:gd name="T17" fmla="*/ 2147483646 h 13"/>
                <a:gd name="T18" fmla="*/ 2147483646 w 13"/>
                <a:gd name="T19" fmla="*/ 2147483646 h 13"/>
                <a:gd name="T20" fmla="*/ 2147483646 w 13"/>
                <a:gd name="T21" fmla="*/ 2147483646 h 13"/>
                <a:gd name="T22" fmla="*/ 2147483646 w 13"/>
                <a:gd name="T23" fmla="*/ 2147483646 h 13"/>
                <a:gd name="T24" fmla="*/ 2147483646 w 13"/>
                <a:gd name="T25" fmla="*/ 2147483646 h 13"/>
                <a:gd name="T26" fmla="*/ 2147483646 w 13"/>
                <a:gd name="T27" fmla="*/ 2147483646 h 13"/>
                <a:gd name="T28" fmla="*/ 2147483646 w 13"/>
                <a:gd name="T29" fmla="*/ 2147483646 h 13"/>
                <a:gd name="T30" fmla="*/ 2147483646 w 13"/>
                <a:gd name="T31" fmla="*/ 2147483646 h 13"/>
                <a:gd name="T32" fmla="*/ 2147483646 w 13"/>
                <a:gd name="T33" fmla="*/ 0 h 13"/>
                <a:gd name="T34" fmla="*/ 2147483646 w 13"/>
                <a:gd name="T35" fmla="*/ 0 h 13"/>
                <a:gd name="T36" fmla="*/ 2147483646 w 13"/>
                <a:gd name="T37" fmla="*/ 0 h 13"/>
                <a:gd name="T38" fmla="*/ 2147483646 w 13"/>
                <a:gd name="T39" fmla="*/ 0 h 13"/>
                <a:gd name="T40" fmla="*/ 2147483646 w 13"/>
                <a:gd name="T41" fmla="*/ 0 h 13"/>
                <a:gd name="T42" fmla="*/ 2147483646 w 13"/>
                <a:gd name="T43" fmla="*/ 0 h 13"/>
                <a:gd name="T44" fmla="*/ 2147483646 w 13"/>
                <a:gd name="T45" fmla="*/ 2147483646 h 13"/>
                <a:gd name="T46" fmla="*/ 0 w 13"/>
                <a:gd name="T47" fmla="*/ 2147483646 h 13"/>
                <a:gd name="T48" fmla="*/ 0 w 13"/>
                <a:gd name="T49" fmla="*/ 2147483646 h 13"/>
                <a:gd name="T50" fmla="*/ 0 w 13"/>
                <a:gd name="T51" fmla="*/ 2147483646 h 13"/>
                <a:gd name="T52" fmla="*/ 2147483646 w 13"/>
                <a:gd name="T53" fmla="*/ 2147483646 h 13"/>
                <a:gd name="T54" fmla="*/ 2147483646 w 13"/>
                <a:gd name="T55" fmla="*/ 2147483646 h 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" h="13">
                  <a:moveTo>
                    <a:pt x="2" y="12"/>
                  </a:moveTo>
                  <a:lnTo>
                    <a:pt x="2" y="13"/>
                  </a:lnTo>
                  <a:lnTo>
                    <a:pt x="4" y="13"/>
                  </a:lnTo>
                  <a:lnTo>
                    <a:pt x="10" y="10"/>
                  </a:lnTo>
                  <a:lnTo>
                    <a:pt x="12" y="9"/>
                  </a:lnTo>
                  <a:lnTo>
                    <a:pt x="13" y="8"/>
                  </a:lnTo>
                  <a:lnTo>
                    <a:pt x="13" y="7"/>
                  </a:lnTo>
                  <a:lnTo>
                    <a:pt x="13" y="6"/>
                  </a:lnTo>
                  <a:lnTo>
                    <a:pt x="11" y="6"/>
                  </a:lnTo>
                  <a:lnTo>
                    <a:pt x="9" y="5"/>
                  </a:lnTo>
                  <a:lnTo>
                    <a:pt x="7" y="6"/>
                  </a:lnTo>
                  <a:lnTo>
                    <a:pt x="5" y="6"/>
                  </a:lnTo>
                  <a:lnTo>
                    <a:pt x="4" y="3"/>
                  </a:lnTo>
                  <a:lnTo>
                    <a:pt x="4" y="2"/>
                  </a:lnTo>
                  <a:lnTo>
                    <a:pt x="3" y="0"/>
                  </a:lnTo>
                  <a:lnTo>
                    <a:pt x="2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0" y="2"/>
                  </a:lnTo>
                  <a:lnTo>
                    <a:pt x="0" y="8"/>
                  </a:lnTo>
                  <a:lnTo>
                    <a:pt x="1" y="9"/>
                  </a:lnTo>
                  <a:lnTo>
                    <a:pt x="2" y="12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86" name="Freeform 1075"/>
            <p:cNvSpPr>
              <a:spLocks/>
            </p:cNvSpPr>
            <p:nvPr/>
          </p:nvSpPr>
          <p:spPr bwMode="auto">
            <a:xfrm>
              <a:off x="6314940" y="3425760"/>
              <a:ext cx="202520" cy="255351"/>
            </a:xfrm>
            <a:custGeom>
              <a:avLst/>
              <a:gdLst>
                <a:gd name="T0" fmla="*/ 2147483646 w 46"/>
                <a:gd name="T1" fmla="*/ 2147483646 h 58"/>
                <a:gd name="T2" fmla="*/ 2147483646 w 46"/>
                <a:gd name="T3" fmla="*/ 2147483646 h 58"/>
                <a:gd name="T4" fmla="*/ 2147483646 w 46"/>
                <a:gd name="T5" fmla="*/ 2147483646 h 58"/>
                <a:gd name="T6" fmla="*/ 0 w 46"/>
                <a:gd name="T7" fmla="*/ 2147483646 h 58"/>
                <a:gd name="T8" fmla="*/ 2147483646 w 46"/>
                <a:gd name="T9" fmla="*/ 2147483646 h 58"/>
                <a:gd name="T10" fmla="*/ 2147483646 w 46"/>
                <a:gd name="T11" fmla="*/ 2147483646 h 58"/>
                <a:gd name="T12" fmla="*/ 2147483646 w 46"/>
                <a:gd name="T13" fmla="*/ 2147483646 h 58"/>
                <a:gd name="T14" fmla="*/ 2147483646 w 46"/>
                <a:gd name="T15" fmla="*/ 2147483646 h 58"/>
                <a:gd name="T16" fmla="*/ 2147483646 w 46"/>
                <a:gd name="T17" fmla="*/ 2147483646 h 58"/>
                <a:gd name="T18" fmla="*/ 2147483646 w 46"/>
                <a:gd name="T19" fmla="*/ 2147483646 h 58"/>
                <a:gd name="T20" fmla="*/ 2147483646 w 46"/>
                <a:gd name="T21" fmla="*/ 2147483646 h 58"/>
                <a:gd name="T22" fmla="*/ 2147483646 w 46"/>
                <a:gd name="T23" fmla="*/ 2147483646 h 58"/>
                <a:gd name="T24" fmla="*/ 2147483646 w 46"/>
                <a:gd name="T25" fmla="*/ 2147483646 h 58"/>
                <a:gd name="T26" fmla="*/ 2147483646 w 46"/>
                <a:gd name="T27" fmla="*/ 2147483646 h 58"/>
                <a:gd name="T28" fmla="*/ 2147483646 w 46"/>
                <a:gd name="T29" fmla="*/ 2147483646 h 58"/>
                <a:gd name="T30" fmla="*/ 2147483646 w 46"/>
                <a:gd name="T31" fmla="*/ 2147483646 h 58"/>
                <a:gd name="T32" fmla="*/ 2147483646 w 46"/>
                <a:gd name="T33" fmla="*/ 2147483646 h 58"/>
                <a:gd name="T34" fmla="*/ 2147483646 w 46"/>
                <a:gd name="T35" fmla="*/ 2147483646 h 58"/>
                <a:gd name="T36" fmla="*/ 2147483646 w 46"/>
                <a:gd name="T37" fmla="*/ 2147483646 h 58"/>
                <a:gd name="T38" fmla="*/ 2147483646 w 46"/>
                <a:gd name="T39" fmla="*/ 2147483646 h 58"/>
                <a:gd name="T40" fmla="*/ 2147483646 w 46"/>
                <a:gd name="T41" fmla="*/ 2147483646 h 58"/>
                <a:gd name="T42" fmla="*/ 2147483646 w 46"/>
                <a:gd name="T43" fmla="*/ 2147483646 h 58"/>
                <a:gd name="T44" fmla="*/ 2147483646 w 46"/>
                <a:gd name="T45" fmla="*/ 2147483646 h 58"/>
                <a:gd name="T46" fmla="*/ 2147483646 w 46"/>
                <a:gd name="T47" fmla="*/ 2147483646 h 58"/>
                <a:gd name="T48" fmla="*/ 2147483646 w 46"/>
                <a:gd name="T49" fmla="*/ 2147483646 h 58"/>
                <a:gd name="T50" fmla="*/ 2147483646 w 46"/>
                <a:gd name="T51" fmla="*/ 2147483646 h 58"/>
                <a:gd name="T52" fmla="*/ 2147483646 w 46"/>
                <a:gd name="T53" fmla="*/ 2147483646 h 58"/>
                <a:gd name="T54" fmla="*/ 2147483646 w 46"/>
                <a:gd name="T55" fmla="*/ 2147483646 h 58"/>
                <a:gd name="T56" fmla="*/ 2147483646 w 46"/>
                <a:gd name="T57" fmla="*/ 2147483646 h 58"/>
                <a:gd name="T58" fmla="*/ 2147483646 w 46"/>
                <a:gd name="T59" fmla="*/ 2147483646 h 58"/>
                <a:gd name="T60" fmla="*/ 2147483646 w 46"/>
                <a:gd name="T61" fmla="*/ 2147483646 h 58"/>
                <a:gd name="T62" fmla="*/ 2147483646 w 46"/>
                <a:gd name="T63" fmla="*/ 2147483646 h 58"/>
                <a:gd name="T64" fmla="*/ 2147483646 w 46"/>
                <a:gd name="T65" fmla="*/ 2147483646 h 58"/>
                <a:gd name="T66" fmla="*/ 2147483646 w 46"/>
                <a:gd name="T67" fmla="*/ 2147483646 h 58"/>
                <a:gd name="T68" fmla="*/ 2147483646 w 46"/>
                <a:gd name="T69" fmla="*/ 2147483646 h 58"/>
                <a:gd name="T70" fmla="*/ 2147483646 w 46"/>
                <a:gd name="T71" fmla="*/ 2147483646 h 58"/>
                <a:gd name="T72" fmla="*/ 2147483646 w 46"/>
                <a:gd name="T73" fmla="*/ 2147483646 h 58"/>
                <a:gd name="T74" fmla="*/ 2147483646 w 46"/>
                <a:gd name="T75" fmla="*/ 2147483646 h 58"/>
                <a:gd name="T76" fmla="*/ 2147483646 w 46"/>
                <a:gd name="T77" fmla="*/ 2147483646 h 58"/>
                <a:gd name="T78" fmla="*/ 2147483646 w 46"/>
                <a:gd name="T79" fmla="*/ 2147483646 h 58"/>
                <a:gd name="T80" fmla="*/ 2147483646 w 46"/>
                <a:gd name="T81" fmla="*/ 2147483646 h 58"/>
                <a:gd name="T82" fmla="*/ 2147483646 w 46"/>
                <a:gd name="T83" fmla="*/ 2147483646 h 58"/>
                <a:gd name="T84" fmla="*/ 2147483646 w 46"/>
                <a:gd name="T85" fmla="*/ 2147483646 h 58"/>
                <a:gd name="T86" fmla="*/ 2147483646 w 46"/>
                <a:gd name="T87" fmla="*/ 2147483646 h 58"/>
                <a:gd name="T88" fmla="*/ 2147483646 w 46"/>
                <a:gd name="T89" fmla="*/ 2147483646 h 58"/>
                <a:gd name="T90" fmla="*/ 2147483646 w 46"/>
                <a:gd name="T91" fmla="*/ 2147483646 h 58"/>
                <a:gd name="T92" fmla="*/ 2147483646 w 46"/>
                <a:gd name="T93" fmla="*/ 2147483646 h 58"/>
                <a:gd name="T94" fmla="*/ 2147483646 w 46"/>
                <a:gd name="T95" fmla="*/ 2147483646 h 58"/>
                <a:gd name="T96" fmla="*/ 2147483646 w 46"/>
                <a:gd name="T97" fmla="*/ 2147483646 h 58"/>
                <a:gd name="T98" fmla="*/ 2147483646 w 46"/>
                <a:gd name="T99" fmla="*/ 2147483646 h 58"/>
                <a:gd name="T100" fmla="*/ 2147483646 w 46"/>
                <a:gd name="T101" fmla="*/ 2147483646 h 58"/>
                <a:gd name="T102" fmla="*/ 2147483646 w 46"/>
                <a:gd name="T103" fmla="*/ 2147483646 h 58"/>
                <a:gd name="T104" fmla="*/ 2147483646 w 46"/>
                <a:gd name="T105" fmla="*/ 2147483646 h 58"/>
                <a:gd name="T106" fmla="*/ 2147483646 w 46"/>
                <a:gd name="T107" fmla="*/ 2147483646 h 58"/>
                <a:gd name="T108" fmla="*/ 2147483646 w 46"/>
                <a:gd name="T109" fmla="*/ 2147483646 h 58"/>
                <a:gd name="T110" fmla="*/ 2147483646 w 46"/>
                <a:gd name="T111" fmla="*/ 2147483646 h 58"/>
                <a:gd name="T112" fmla="*/ 2147483646 w 46"/>
                <a:gd name="T113" fmla="*/ 2147483646 h 58"/>
                <a:gd name="T114" fmla="*/ 2147483646 w 46"/>
                <a:gd name="T115" fmla="*/ 0 h 5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6" h="58">
                  <a:moveTo>
                    <a:pt x="2" y="58"/>
                  </a:moveTo>
                  <a:lnTo>
                    <a:pt x="2" y="58"/>
                  </a:lnTo>
                  <a:lnTo>
                    <a:pt x="1" y="55"/>
                  </a:lnTo>
                  <a:lnTo>
                    <a:pt x="0" y="52"/>
                  </a:lnTo>
                  <a:lnTo>
                    <a:pt x="1" y="50"/>
                  </a:lnTo>
                  <a:lnTo>
                    <a:pt x="2" y="49"/>
                  </a:lnTo>
                  <a:lnTo>
                    <a:pt x="3" y="49"/>
                  </a:lnTo>
                  <a:lnTo>
                    <a:pt x="5" y="50"/>
                  </a:lnTo>
                  <a:lnTo>
                    <a:pt x="6" y="50"/>
                  </a:lnTo>
                  <a:lnTo>
                    <a:pt x="7" y="49"/>
                  </a:lnTo>
                  <a:lnTo>
                    <a:pt x="8" y="48"/>
                  </a:lnTo>
                  <a:lnTo>
                    <a:pt x="9" y="47"/>
                  </a:lnTo>
                  <a:lnTo>
                    <a:pt x="8" y="44"/>
                  </a:lnTo>
                  <a:lnTo>
                    <a:pt x="8" y="39"/>
                  </a:lnTo>
                  <a:lnTo>
                    <a:pt x="9" y="39"/>
                  </a:lnTo>
                  <a:lnTo>
                    <a:pt x="10" y="40"/>
                  </a:lnTo>
                  <a:lnTo>
                    <a:pt x="11" y="40"/>
                  </a:lnTo>
                  <a:lnTo>
                    <a:pt x="12" y="40"/>
                  </a:lnTo>
                  <a:lnTo>
                    <a:pt x="14" y="37"/>
                  </a:lnTo>
                  <a:lnTo>
                    <a:pt x="14" y="35"/>
                  </a:lnTo>
                  <a:lnTo>
                    <a:pt x="15" y="34"/>
                  </a:lnTo>
                  <a:lnTo>
                    <a:pt x="15" y="33"/>
                  </a:lnTo>
                  <a:lnTo>
                    <a:pt x="16" y="32"/>
                  </a:lnTo>
                  <a:lnTo>
                    <a:pt x="17" y="32"/>
                  </a:lnTo>
                  <a:lnTo>
                    <a:pt x="19" y="31"/>
                  </a:lnTo>
                  <a:lnTo>
                    <a:pt x="20" y="29"/>
                  </a:lnTo>
                  <a:lnTo>
                    <a:pt x="21" y="26"/>
                  </a:lnTo>
                  <a:lnTo>
                    <a:pt x="22" y="24"/>
                  </a:lnTo>
                  <a:lnTo>
                    <a:pt x="23" y="24"/>
                  </a:lnTo>
                  <a:lnTo>
                    <a:pt x="24" y="23"/>
                  </a:lnTo>
                  <a:lnTo>
                    <a:pt x="25" y="23"/>
                  </a:lnTo>
                  <a:lnTo>
                    <a:pt x="28" y="22"/>
                  </a:lnTo>
                  <a:lnTo>
                    <a:pt x="31" y="22"/>
                  </a:lnTo>
                  <a:lnTo>
                    <a:pt x="32" y="21"/>
                  </a:lnTo>
                  <a:lnTo>
                    <a:pt x="33" y="21"/>
                  </a:lnTo>
                  <a:lnTo>
                    <a:pt x="35" y="21"/>
                  </a:lnTo>
                  <a:lnTo>
                    <a:pt x="36" y="19"/>
                  </a:lnTo>
                  <a:lnTo>
                    <a:pt x="36" y="18"/>
                  </a:lnTo>
                  <a:lnTo>
                    <a:pt x="36" y="17"/>
                  </a:lnTo>
                  <a:lnTo>
                    <a:pt x="37" y="15"/>
                  </a:lnTo>
                  <a:lnTo>
                    <a:pt x="38" y="14"/>
                  </a:lnTo>
                  <a:lnTo>
                    <a:pt x="39" y="13"/>
                  </a:lnTo>
                  <a:lnTo>
                    <a:pt x="42" y="11"/>
                  </a:lnTo>
                  <a:lnTo>
                    <a:pt x="44" y="7"/>
                  </a:lnTo>
                  <a:lnTo>
                    <a:pt x="45" y="6"/>
                  </a:lnTo>
                  <a:lnTo>
                    <a:pt x="46" y="5"/>
                  </a:lnTo>
                  <a:lnTo>
                    <a:pt x="46" y="4"/>
                  </a:lnTo>
                  <a:lnTo>
                    <a:pt x="46" y="2"/>
                  </a:lnTo>
                  <a:lnTo>
                    <a:pt x="46" y="0"/>
                  </a:lnTo>
                </a:path>
              </a:pathLst>
            </a:custGeom>
            <a:grpFill/>
            <a:ln w="3175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  <p:sp>
          <p:nvSpPr>
            <p:cNvPr id="87" name="Freeform 1077"/>
            <p:cNvSpPr>
              <a:spLocks/>
            </p:cNvSpPr>
            <p:nvPr/>
          </p:nvSpPr>
          <p:spPr bwMode="auto">
            <a:xfrm>
              <a:off x="6517461" y="3104369"/>
              <a:ext cx="655988" cy="321391"/>
            </a:xfrm>
            <a:custGeom>
              <a:avLst/>
              <a:gdLst>
                <a:gd name="T0" fmla="*/ 2147483646 w 149"/>
                <a:gd name="T1" fmla="*/ 2147483646 h 73"/>
                <a:gd name="T2" fmla="*/ 2147483646 w 149"/>
                <a:gd name="T3" fmla="*/ 2147483646 h 73"/>
                <a:gd name="T4" fmla="*/ 2147483646 w 149"/>
                <a:gd name="T5" fmla="*/ 2147483646 h 73"/>
                <a:gd name="T6" fmla="*/ 2147483646 w 149"/>
                <a:gd name="T7" fmla="*/ 2147483646 h 73"/>
                <a:gd name="T8" fmla="*/ 2147483646 w 149"/>
                <a:gd name="T9" fmla="*/ 2147483646 h 73"/>
                <a:gd name="T10" fmla="*/ 2147483646 w 149"/>
                <a:gd name="T11" fmla="*/ 2147483646 h 73"/>
                <a:gd name="T12" fmla="*/ 2147483646 w 149"/>
                <a:gd name="T13" fmla="*/ 2147483646 h 73"/>
                <a:gd name="T14" fmla="*/ 2147483646 w 149"/>
                <a:gd name="T15" fmla="*/ 2147483646 h 73"/>
                <a:gd name="T16" fmla="*/ 2147483646 w 149"/>
                <a:gd name="T17" fmla="*/ 2147483646 h 73"/>
                <a:gd name="T18" fmla="*/ 2147483646 w 149"/>
                <a:gd name="T19" fmla="*/ 2147483646 h 73"/>
                <a:gd name="T20" fmla="*/ 2147483646 w 149"/>
                <a:gd name="T21" fmla="*/ 2147483646 h 73"/>
                <a:gd name="T22" fmla="*/ 2147483646 w 149"/>
                <a:gd name="T23" fmla="*/ 2147483646 h 73"/>
                <a:gd name="T24" fmla="*/ 2147483646 w 149"/>
                <a:gd name="T25" fmla="*/ 2147483646 h 73"/>
                <a:gd name="T26" fmla="*/ 2147483646 w 149"/>
                <a:gd name="T27" fmla="*/ 2147483646 h 73"/>
                <a:gd name="T28" fmla="*/ 2147483646 w 149"/>
                <a:gd name="T29" fmla="*/ 2147483646 h 73"/>
                <a:gd name="T30" fmla="*/ 2147483646 w 149"/>
                <a:gd name="T31" fmla="*/ 2147483646 h 73"/>
                <a:gd name="T32" fmla="*/ 2147483646 w 149"/>
                <a:gd name="T33" fmla="*/ 2147483646 h 73"/>
                <a:gd name="T34" fmla="*/ 2147483646 w 149"/>
                <a:gd name="T35" fmla="*/ 2147483646 h 73"/>
                <a:gd name="T36" fmla="*/ 2147483646 w 149"/>
                <a:gd name="T37" fmla="*/ 2147483646 h 73"/>
                <a:gd name="T38" fmla="*/ 2147483646 w 149"/>
                <a:gd name="T39" fmla="*/ 2147483646 h 73"/>
                <a:gd name="T40" fmla="*/ 2147483646 w 149"/>
                <a:gd name="T41" fmla="*/ 2147483646 h 73"/>
                <a:gd name="T42" fmla="*/ 2147483646 w 149"/>
                <a:gd name="T43" fmla="*/ 2147483646 h 73"/>
                <a:gd name="T44" fmla="*/ 2147483646 w 149"/>
                <a:gd name="T45" fmla="*/ 2147483646 h 73"/>
                <a:gd name="T46" fmla="*/ 2147483646 w 149"/>
                <a:gd name="T47" fmla="*/ 2147483646 h 73"/>
                <a:gd name="T48" fmla="*/ 2147483646 w 149"/>
                <a:gd name="T49" fmla="*/ 2147483646 h 73"/>
                <a:gd name="T50" fmla="*/ 2147483646 w 149"/>
                <a:gd name="T51" fmla="*/ 2147483646 h 73"/>
                <a:gd name="T52" fmla="*/ 2147483646 w 149"/>
                <a:gd name="T53" fmla="*/ 2147483646 h 73"/>
                <a:gd name="T54" fmla="*/ 2147483646 w 149"/>
                <a:gd name="T55" fmla="*/ 2147483646 h 73"/>
                <a:gd name="T56" fmla="*/ 2147483646 w 149"/>
                <a:gd name="T57" fmla="*/ 2147483646 h 73"/>
                <a:gd name="T58" fmla="*/ 2147483646 w 149"/>
                <a:gd name="T59" fmla="*/ 2147483646 h 73"/>
                <a:gd name="T60" fmla="*/ 2147483646 w 149"/>
                <a:gd name="T61" fmla="*/ 2147483646 h 73"/>
                <a:gd name="T62" fmla="*/ 2147483646 w 149"/>
                <a:gd name="T63" fmla="*/ 2147483646 h 73"/>
                <a:gd name="T64" fmla="*/ 2147483646 w 149"/>
                <a:gd name="T65" fmla="*/ 2147483646 h 73"/>
                <a:gd name="T66" fmla="*/ 2147483646 w 149"/>
                <a:gd name="T67" fmla="*/ 2147483646 h 73"/>
                <a:gd name="T68" fmla="*/ 2147483646 w 149"/>
                <a:gd name="T69" fmla="*/ 2147483646 h 73"/>
                <a:gd name="T70" fmla="*/ 2147483646 w 149"/>
                <a:gd name="T71" fmla="*/ 2147483646 h 73"/>
                <a:gd name="T72" fmla="*/ 2147483646 w 149"/>
                <a:gd name="T73" fmla="*/ 2147483646 h 73"/>
                <a:gd name="T74" fmla="*/ 2147483646 w 149"/>
                <a:gd name="T75" fmla="*/ 2147483646 h 73"/>
                <a:gd name="T76" fmla="*/ 2147483646 w 149"/>
                <a:gd name="T77" fmla="*/ 2147483646 h 73"/>
                <a:gd name="T78" fmla="*/ 2147483646 w 149"/>
                <a:gd name="T79" fmla="*/ 2147483646 h 73"/>
                <a:gd name="T80" fmla="*/ 2147483646 w 149"/>
                <a:gd name="T81" fmla="*/ 2147483646 h 73"/>
                <a:gd name="T82" fmla="*/ 2147483646 w 149"/>
                <a:gd name="T83" fmla="*/ 2147483646 h 73"/>
                <a:gd name="T84" fmla="*/ 2147483646 w 149"/>
                <a:gd name="T85" fmla="*/ 2147483646 h 73"/>
                <a:gd name="T86" fmla="*/ 2147483646 w 149"/>
                <a:gd name="T87" fmla="*/ 2147483646 h 73"/>
                <a:gd name="T88" fmla="*/ 2147483646 w 149"/>
                <a:gd name="T89" fmla="*/ 2147483646 h 73"/>
                <a:gd name="T90" fmla="*/ 2147483646 w 149"/>
                <a:gd name="T91" fmla="*/ 2147483646 h 73"/>
                <a:gd name="T92" fmla="*/ 2147483646 w 149"/>
                <a:gd name="T93" fmla="*/ 2147483646 h 73"/>
                <a:gd name="T94" fmla="*/ 2147483646 w 149"/>
                <a:gd name="T95" fmla="*/ 2147483646 h 73"/>
                <a:gd name="T96" fmla="*/ 2147483646 w 149"/>
                <a:gd name="T97" fmla="*/ 2147483646 h 73"/>
                <a:gd name="T98" fmla="*/ 2147483646 w 149"/>
                <a:gd name="T99" fmla="*/ 2147483646 h 73"/>
                <a:gd name="T100" fmla="*/ 2147483646 w 149"/>
                <a:gd name="T101" fmla="*/ 2147483646 h 73"/>
                <a:gd name="T102" fmla="*/ 2147483646 w 149"/>
                <a:gd name="T103" fmla="*/ 2147483646 h 73"/>
                <a:gd name="T104" fmla="*/ 2147483646 w 149"/>
                <a:gd name="T105" fmla="*/ 2147483646 h 73"/>
                <a:gd name="T106" fmla="*/ 2147483646 w 149"/>
                <a:gd name="T107" fmla="*/ 2147483646 h 73"/>
                <a:gd name="T108" fmla="*/ 2147483646 w 149"/>
                <a:gd name="T109" fmla="*/ 2147483646 h 73"/>
                <a:gd name="T110" fmla="*/ 2147483646 w 149"/>
                <a:gd name="T111" fmla="*/ 2147483646 h 73"/>
                <a:gd name="T112" fmla="*/ 2147483646 w 149"/>
                <a:gd name="T113" fmla="*/ 2147483646 h 73"/>
                <a:gd name="T114" fmla="*/ 2147483646 w 149"/>
                <a:gd name="T115" fmla="*/ 2147483646 h 73"/>
                <a:gd name="T116" fmla="*/ 2147483646 w 149"/>
                <a:gd name="T117" fmla="*/ 2147483646 h 73"/>
                <a:gd name="T118" fmla="*/ 2147483646 w 149"/>
                <a:gd name="T119" fmla="*/ 2147483646 h 73"/>
                <a:gd name="T120" fmla="*/ 2147483646 w 149"/>
                <a:gd name="T121" fmla="*/ 2147483646 h 73"/>
                <a:gd name="T122" fmla="*/ 2147483646 w 149"/>
                <a:gd name="T123" fmla="*/ 2147483646 h 7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49" h="73">
                  <a:moveTo>
                    <a:pt x="123" y="25"/>
                  </a:moveTo>
                  <a:lnTo>
                    <a:pt x="123" y="25"/>
                  </a:lnTo>
                  <a:lnTo>
                    <a:pt x="120" y="24"/>
                  </a:lnTo>
                  <a:lnTo>
                    <a:pt x="119" y="23"/>
                  </a:lnTo>
                  <a:lnTo>
                    <a:pt x="117" y="23"/>
                  </a:lnTo>
                  <a:lnTo>
                    <a:pt x="114" y="22"/>
                  </a:lnTo>
                  <a:lnTo>
                    <a:pt x="112" y="22"/>
                  </a:lnTo>
                  <a:lnTo>
                    <a:pt x="111" y="22"/>
                  </a:lnTo>
                  <a:lnTo>
                    <a:pt x="110" y="23"/>
                  </a:lnTo>
                  <a:lnTo>
                    <a:pt x="108" y="24"/>
                  </a:lnTo>
                  <a:lnTo>
                    <a:pt x="106" y="24"/>
                  </a:lnTo>
                  <a:lnTo>
                    <a:pt x="105" y="24"/>
                  </a:lnTo>
                  <a:lnTo>
                    <a:pt x="104" y="25"/>
                  </a:lnTo>
                  <a:lnTo>
                    <a:pt x="104" y="24"/>
                  </a:lnTo>
                  <a:lnTo>
                    <a:pt x="104" y="23"/>
                  </a:lnTo>
                  <a:lnTo>
                    <a:pt x="104" y="22"/>
                  </a:lnTo>
                  <a:lnTo>
                    <a:pt x="103" y="22"/>
                  </a:lnTo>
                  <a:lnTo>
                    <a:pt x="103" y="20"/>
                  </a:lnTo>
                  <a:lnTo>
                    <a:pt x="102" y="19"/>
                  </a:lnTo>
                  <a:lnTo>
                    <a:pt x="101" y="19"/>
                  </a:lnTo>
                  <a:lnTo>
                    <a:pt x="101" y="18"/>
                  </a:lnTo>
                  <a:lnTo>
                    <a:pt x="100" y="18"/>
                  </a:lnTo>
                  <a:lnTo>
                    <a:pt x="99" y="18"/>
                  </a:lnTo>
                  <a:lnTo>
                    <a:pt x="98" y="19"/>
                  </a:lnTo>
                  <a:lnTo>
                    <a:pt x="97" y="20"/>
                  </a:lnTo>
                  <a:lnTo>
                    <a:pt x="96" y="21"/>
                  </a:lnTo>
                  <a:lnTo>
                    <a:pt x="95" y="22"/>
                  </a:lnTo>
                  <a:lnTo>
                    <a:pt x="94" y="23"/>
                  </a:lnTo>
                  <a:lnTo>
                    <a:pt x="94" y="24"/>
                  </a:lnTo>
                  <a:lnTo>
                    <a:pt x="93" y="24"/>
                  </a:lnTo>
                  <a:lnTo>
                    <a:pt x="91" y="25"/>
                  </a:lnTo>
                  <a:lnTo>
                    <a:pt x="90" y="25"/>
                  </a:lnTo>
                  <a:lnTo>
                    <a:pt x="88" y="25"/>
                  </a:lnTo>
                  <a:lnTo>
                    <a:pt x="87" y="25"/>
                  </a:lnTo>
                  <a:lnTo>
                    <a:pt x="86" y="24"/>
                  </a:lnTo>
                  <a:lnTo>
                    <a:pt x="85" y="24"/>
                  </a:lnTo>
                  <a:lnTo>
                    <a:pt x="83" y="24"/>
                  </a:lnTo>
                  <a:lnTo>
                    <a:pt x="82" y="25"/>
                  </a:lnTo>
                  <a:lnTo>
                    <a:pt x="81" y="27"/>
                  </a:lnTo>
                  <a:lnTo>
                    <a:pt x="80" y="28"/>
                  </a:lnTo>
                  <a:lnTo>
                    <a:pt x="79" y="28"/>
                  </a:lnTo>
                  <a:lnTo>
                    <a:pt x="78" y="27"/>
                  </a:lnTo>
                  <a:lnTo>
                    <a:pt x="77" y="27"/>
                  </a:lnTo>
                  <a:lnTo>
                    <a:pt x="76" y="28"/>
                  </a:lnTo>
                  <a:lnTo>
                    <a:pt x="75" y="28"/>
                  </a:lnTo>
                  <a:lnTo>
                    <a:pt x="74" y="28"/>
                  </a:lnTo>
                  <a:lnTo>
                    <a:pt x="74" y="29"/>
                  </a:lnTo>
                  <a:lnTo>
                    <a:pt x="73" y="29"/>
                  </a:lnTo>
                  <a:lnTo>
                    <a:pt x="72" y="29"/>
                  </a:lnTo>
                  <a:lnTo>
                    <a:pt x="72" y="28"/>
                  </a:lnTo>
                  <a:lnTo>
                    <a:pt x="71" y="26"/>
                  </a:lnTo>
                  <a:lnTo>
                    <a:pt x="70" y="26"/>
                  </a:lnTo>
                  <a:lnTo>
                    <a:pt x="69" y="26"/>
                  </a:lnTo>
                  <a:lnTo>
                    <a:pt x="68" y="27"/>
                  </a:lnTo>
                  <a:lnTo>
                    <a:pt x="67" y="27"/>
                  </a:lnTo>
                  <a:lnTo>
                    <a:pt x="66" y="28"/>
                  </a:lnTo>
                  <a:lnTo>
                    <a:pt x="66" y="29"/>
                  </a:lnTo>
                  <a:lnTo>
                    <a:pt x="66" y="31"/>
                  </a:lnTo>
                  <a:lnTo>
                    <a:pt x="66" y="32"/>
                  </a:lnTo>
                  <a:lnTo>
                    <a:pt x="66" y="33"/>
                  </a:lnTo>
                  <a:lnTo>
                    <a:pt x="65" y="34"/>
                  </a:lnTo>
                  <a:lnTo>
                    <a:pt x="64" y="35"/>
                  </a:lnTo>
                  <a:lnTo>
                    <a:pt x="63" y="35"/>
                  </a:lnTo>
                  <a:lnTo>
                    <a:pt x="62" y="35"/>
                  </a:lnTo>
                  <a:lnTo>
                    <a:pt x="60" y="34"/>
                  </a:lnTo>
                  <a:lnTo>
                    <a:pt x="59" y="34"/>
                  </a:lnTo>
                  <a:lnTo>
                    <a:pt x="58" y="33"/>
                  </a:lnTo>
                  <a:lnTo>
                    <a:pt x="57" y="32"/>
                  </a:lnTo>
                  <a:lnTo>
                    <a:pt x="56" y="30"/>
                  </a:lnTo>
                  <a:lnTo>
                    <a:pt x="55" y="29"/>
                  </a:lnTo>
                  <a:lnTo>
                    <a:pt x="54" y="29"/>
                  </a:lnTo>
                  <a:lnTo>
                    <a:pt x="54" y="28"/>
                  </a:lnTo>
                  <a:lnTo>
                    <a:pt x="53" y="28"/>
                  </a:lnTo>
                  <a:lnTo>
                    <a:pt x="50" y="27"/>
                  </a:lnTo>
                  <a:lnTo>
                    <a:pt x="48" y="27"/>
                  </a:lnTo>
                  <a:lnTo>
                    <a:pt x="48" y="28"/>
                  </a:lnTo>
                  <a:lnTo>
                    <a:pt x="47" y="28"/>
                  </a:lnTo>
                  <a:lnTo>
                    <a:pt x="46" y="29"/>
                  </a:lnTo>
                  <a:lnTo>
                    <a:pt x="46" y="30"/>
                  </a:lnTo>
                  <a:lnTo>
                    <a:pt x="46" y="31"/>
                  </a:lnTo>
                  <a:lnTo>
                    <a:pt x="47" y="32"/>
                  </a:lnTo>
                  <a:lnTo>
                    <a:pt x="47" y="33"/>
                  </a:lnTo>
                  <a:lnTo>
                    <a:pt x="48" y="35"/>
                  </a:lnTo>
                  <a:lnTo>
                    <a:pt x="48" y="36"/>
                  </a:lnTo>
                  <a:lnTo>
                    <a:pt x="48" y="37"/>
                  </a:lnTo>
                  <a:lnTo>
                    <a:pt x="49" y="38"/>
                  </a:lnTo>
                  <a:lnTo>
                    <a:pt x="50" y="39"/>
                  </a:lnTo>
                  <a:lnTo>
                    <a:pt x="50" y="40"/>
                  </a:lnTo>
                  <a:lnTo>
                    <a:pt x="51" y="40"/>
                  </a:lnTo>
                  <a:lnTo>
                    <a:pt x="53" y="42"/>
                  </a:lnTo>
                  <a:lnTo>
                    <a:pt x="55" y="44"/>
                  </a:lnTo>
                  <a:lnTo>
                    <a:pt x="58" y="46"/>
                  </a:lnTo>
                  <a:lnTo>
                    <a:pt x="59" y="46"/>
                  </a:lnTo>
                  <a:lnTo>
                    <a:pt x="60" y="47"/>
                  </a:lnTo>
                  <a:lnTo>
                    <a:pt x="60" y="48"/>
                  </a:lnTo>
                  <a:lnTo>
                    <a:pt x="59" y="49"/>
                  </a:lnTo>
                  <a:lnTo>
                    <a:pt x="59" y="50"/>
                  </a:lnTo>
                  <a:lnTo>
                    <a:pt x="59" y="51"/>
                  </a:lnTo>
                  <a:lnTo>
                    <a:pt x="59" y="52"/>
                  </a:lnTo>
                  <a:lnTo>
                    <a:pt x="59" y="53"/>
                  </a:lnTo>
                  <a:lnTo>
                    <a:pt x="58" y="54"/>
                  </a:lnTo>
                  <a:lnTo>
                    <a:pt x="58" y="55"/>
                  </a:lnTo>
                  <a:lnTo>
                    <a:pt x="58" y="56"/>
                  </a:lnTo>
                  <a:lnTo>
                    <a:pt x="58" y="57"/>
                  </a:lnTo>
                  <a:lnTo>
                    <a:pt x="58" y="58"/>
                  </a:lnTo>
                  <a:lnTo>
                    <a:pt x="58" y="59"/>
                  </a:lnTo>
                  <a:lnTo>
                    <a:pt x="57" y="60"/>
                  </a:lnTo>
                  <a:lnTo>
                    <a:pt x="57" y="61"/>
                  </a:lnTo>
                  <a:lnTo>
                    <a:pt x="57" y="62"/>
                  </a:lnTo>
                  <a:lnTo>
                    <a:pt x="56" y="63"/>
                  </a:lnTo>
                  <a:lnTo>
                    <a:pt x="55" y="64"/>
                  </a:lnTo>
                  <a:lnTo>
                    <a:pt x="54" y="64"/>
                  </a:lnTo>
                  <a:lnTo>
                    <a:pt x="53" y="63"/>
                  </a:lnTo>
                  <a:lnTo>
                    <a:pt x="52" y="62"/>
                  </a:lnTo>
                  <a:lnTo>
                    <a:pt x="51" y="62"/>
                  </a:lnTo>
                  <a:lnTo>
                    <a:pt x="50" y="63"/>
                  </a:lnTo>
                  <a:lnTo>
                    <a:pt x="49" y="64"/>
                  </a:lnTo>
                  <a:lnTo>
                    <a:pt x="48" y="65"/>
                  </a:lnTo>
                  <a:lnTo>
                    <a:pt x="47" y="66"/>
                  </a:lnTo>
                  <a:lnTo>
                    <a:pt x="46" y="66"/>
                  </a:lnTo>
                  <a:lnTo>
                    <a:pt x="44" y="66"/>
                  </a:lnTo>
                  <a:lnTo>
                    <a:pt x="43" y="66"/>
                  </a:lnTo>
                  <a:lnTo>
                    <a:pt x="42" y="66"/>
                  </a:lnTo>
                  <a:lnTo>
                    <a:pt x="41" y="66"/>
                  </a:lnTo>
                  <a:lnTo>
                    <a:pt x="41" y="65"/>
                  </a:lnTo>
                  <a:lnTo>
                    <a:pt x="42" y="65"/>
                  </a:lnTo>
                  <a:lnTo>
                    <a:pt x="42" y="64"/>
                  </a:lnTo>
                  <a:lnTo>
                    <a:pt x="42" y="63"/>
                  </a:lnTo>
                  <a:lnTo>
                    <a:pt x="42" y="62"/>
                  </a:lnTo>
                  <a:lnTo>
                    <a:pt x="41" y="62"/>
                  </a:lnTo>
                  <a:lnTo>
                    <a:pt x="40" y="62"/>
                  </a:lnTo>
                  <a:lnTo>
                    <a:pt x="39" y="62"/>
                  </a:lnTo>
                  <a:lnTo>
                    <a:pt x="39" y="63"/>
                  </a:lnTo>
                  <a:lnTo>
                    <a:pt x="38" y="63"/>
                  </a:lnTo>
                  <a:lnTo>
                    <a:pt x="37" y="63"/>
                  </a:lnTo>
                  <a:lnTo>
                    <a:pt x="36" y="63"/>
                  </a:lnTo>
                  <a:lnTo>
                    <a:pt x="35" y="63"/>
                  </a:lnTo>
                  <a:lnTo>
                    <a:pt x="34" y="63"/>
                  </a:lnTo>
                  <a:lnTo>
                    <a:pt x="33" y="62"/>
                  </a:lnTo>
                  <a:lnTo>
                    <a:pt x="32" y="61"/>
                  </a:lnTo>
                  <a:lnTo>
                    <a:pt x="31" y="61"/>
                  </a:lnTo>
                  <a:lnTo>
                    <a:pt x="29" y="61"/>
                  </a:lnTo>
                  <a:lnTo>
                    <a:pt x="29" y="62"/>
                  </a:lnTo>
                  <a:lnTo>
                    <a:pt x="28" y="62"/>
                  </a:lnTo>
                  <a:lnTo>
                    <a:pt x="26" y="63"/>
                  </a:lnTo>
                  <a:lnTo>
                    <a:pt x="25" y="63"/>
                  </a:lnTo>
                  <a:lnTo>
                    <a:pt x="23" y="64"/>
                  </a:lnTo>
                  <a:lnTo>
                    <a:pt x="23" y="65"/>
                  </a:lnTo>
                  <a:lnTo>
                    <a:pt x="22" y="65"/>
                  </a:lnTo>
                  <a:lnTo>
                    <a:pt x="21" y="65"/>
                  </a:lnTo>
                  <a:lnTo>
                    <a:pt x="20" y="65"/>
                  </a:lnTo>
                  <a:lnTo>
                    <a:pt x="18" y="65"/>
                  </a:lnTo>
                  <a:lnTo>
                    <a:pt x="17" y="65"/>
                  </a:lnTo>
                  <a:lnTo>
                    <a:pt x="16" y="66"/>
                  </a:lnTo>
                  <a:lnTo>
                    <a:pt x="15" y="67"/>
                  </a:lnTo>
                  <a:lnTo>
                    <a:pt x="14" y="68"/>
                  </a:lnTo>
                  <a:lnTo>
                    <a:pt x="13" y="68"/>
                  </a:lnTo>
                  <a:lnTo>
                    <a:pt x="12" y="68"/>
                  </a:lnTo>
                  <a:lnTo>
                    <a:pt x="10" y="69"/>
                  </a:lnTo>
                  <a:lnTo>
                    <a:pt x="9" y="70"/>
                  </a:lnTo>
                  <a:lnTo>
                    <a:pt x="8" y="70"/>
                  </a:lnTo>
                  <a:lnTo>
                    <a:pt x="7" y="70"/>
                  </a:lnTo>
                  <a:lnTo>
                    <a:pt x="6" y="71"/>
                  </a:lnTo>
                  <a:lnTo>
                    <a:pt x="5" y="71"/>
                  </a:lnTo>
                  <a:lnTo>
                    <a:pt x="4" y="71"/>
                  </a:lnTo>
                  <a:lnTo>
                    <a:pt x="2" y="72"/>
                  </a:lnTo>
                  <a:lnTo>
                    <a:pt x="1" y="72"/>
                  </a:lnTo>
                  <a:lnTo>
                    <a:pt x="0" y="73"/>
                  </a:lnTo>
                  <a:lnTo>
                    <a:pt x="4" y="72"/>
                  </a:lnTo>
                  <a:lnTo>
                    <a:pt x="6" y="71"/>
                  </a:lnTo>
                  <a:lnTo>
                    <a:pt x="8" y="71"/>
                  </a:lnTo>
                  <a:lnTo>
                    <a:pt x="10" y="70"/>
                  </a:lnTo>
                  <a:lnTo>
                    <a:pt x="12" y="70"/>
                  </a:lnTo>
                  <a:lnTo>
                    <a:pt x="13" y="69"/>
                  </a:lnTo>
                  <a:lnTo>
                    <a:pt x="14" y="69"/>
                  </a:lnTo>
                  <a:lnTo>
                    <a:pt x="16" y="68"/>
                  </a:lnTo>
                  <a:lnTo>
                    <a:pt x="16" y="67"/>
                  </a:lnTo>
                  <a:lnTo>
                    <a:pt x="17" y="66"/>
                  </a:lnTo>
                  <a:lnTo>
                    <a:pt x="18" y="66"/>
                  </a:lnTo>
                  <a:lnTo>
                    <a:pt x="19" y="66"/>
                  </a:lnTo>
                  <a:lnTo>
                    <a:pt x="20" y="66"/>
                  </a:lnTo>
                  <a:lnTo>
                    <a:pt x="21" y="66"/>
                  </a:lnTo>
                  <a:lnTo>
                    <a:pt x="22" y="66"/>
                  </a:lnTo>
                  <a:lnTo>
                    <a:pt x="22" y="65"/>
                  </a:lnTo>
                  <a:lnTo>
                    <a:pt x="23" y="65"/>
                  </a:lnTo>
                  <a:lnTo>
                    <a:pt x="24" y="65"/>
                  </a:lnTo>
                  <a:lnTo>
                    <a:pt x="25" y="64"/>
                  </a:lnTo>
                  <a:lnTo>
                    <a:pt x="26" y="64"/>
                  </a:lnTo>
                  <a:lnTo>
                    <a:pt x="28" y="63"/>
                  </a:lnTo>
                  <a:lnTo>
                    <a:pt x="29" y="62"/>
                  </a:lnTo>
                  <a:lnTo>
                    <a:pt x="31" y="62"/>
                  </a:lnTo>
                  <a:lnTo>
                    <a:pt x="32" y="62"/>
                  </a:lnTo>
                  <a:lnTo>
                    <a:pt x="34" y="63"/>
                  </a:lnTo>
                  <a:lnTo>
                    <a:pt x="35" y="64"/>
                  </a:lnTo>
                  <a:lnTo>
                    <a:pt x="36" y="64"/>
                  </a:lnTo>
                  <a:lnTo>
                    <a:pt x="37" y="64"/>
                  </a:lnTo>
                  <a:lnTo>
                    <a:pt x="38" y="64"/>
                  </a:lnTo>
                  <a:lnTo>
                    <a:pt x="39" y="63"/>
                  </a:lnTo>
                  <a:lnTo>
                    <a:pt x="40" y="63"/>
                  </a:lnTo>
                  <a:lnTo>
                    <a:pt x="41" y="63"/>
                  </a:lnTo>
                  <a:lnTo>
                    <a:pt x="41" y="64"/>
                  </a:lnTo>
                  <a:lnTo>
                    <a:pt x="41" y="65"/>
                  </a:lnTo>
                  <a:lnTo>
                    <a:pt x="39" y="66"/>
                  </a:lnTo>
                  <a:lnTo>
                    <a:pt x="39" y="67"/>
                  </a:lnTo>
                  <a:lnTo>
                    <a:pt x="40" y="67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3" y="67"/>
                  </a:lnTo>
                  <a:lnTo>
                    <a:pt x="45" y="67"/>
                  </a:lnTo>
                  <a:lnTo>
                    <a:pt x="47" y="67"/>
                  </a:lnTo>
                  <a:lnTo>
                    <a:pt x="49" y="66"/>
                  </a:lnTo>
                  <a:lnTo>
                    <a:pt x="49" y="65"/>
                  </a:lnTo>
                  <a:lnTo>
                    <a:pt x="50" y="65"/>
                  </a:lnTo>
                  <a:lnTo>
                    <a:pt x="50" y="64"/>
                  </a:lnTo>
                  <a:lnTo>
                    <a:pt x="51" y="63"/>
                  </a:lnTo>
                  <a:lnTo>
                    <a:pt x="52" y="63"/>
                  </a:lnTo>
                  <a:lnTo>
                    <a:pt x="53" y="64"/>
                  </a:lnTo>
                  <a:lnTo>
                    <a:pt x="53" y="65"/>
                  </a:lnTo>
                  <a:lnTo>
                    <a:pt x="54" y="65"/>
                  </a:lnTo>
                  <a:lnTo>
                    <a:pt x="55" y="65"/>
                  </a:lnTo>
                  <a:lnTo>
                    <a:pt x="56" y="64"/>
                  </a:lnTo>
                  <a:lnTo>
                    <a:pt x="57" y="63"/>
                  </a:lnTo>
                  <a:lnTo>
                    <a:pt x="57" y="62"/>
                  </a:lnTo>
                  <a:lnTo>
                    <a:pt x="58" y="62"/>
                  </a:lnTo>
                  <a:lnTo>
                    <a:pt x="59" y="60"/>
                  </a:lnTo>
                  <a:lnTo>
                    <a:pt x="59" y="58"/>
                  </a:lnTo>
                  <a:lnTo>
                    <a:pt x="59" y="57"/>
                  </a:lnTo>
                  <a:lnTo>
                    <a:pt x="59" y="56"/>
                  </a:lnTo>
                  <a:lnTo>
                    <a:pt x="60" y="55"/>
                  </a:lnTo>
                  <a:lnTo>
                    <a:pt x="60" y="54"/>
                  </a:lnTo>
                  <a:lnTo>
                    <a:pt x="60" y="53"/>
                  </a:lnTo>
                  <a:lnTo>
                    <a:pt x="60" y="52"/>
                  </a:lnTo>
                  <a:lnTo>
                    <a:pt x="60" y="51"/>
                  </a:lnTo>
                  <a:lnTo>
                    <a:pt x="61" y="49"/>
                  </a:lnTo>
                  <a:lnTo>
                    <a:pt x="62" y="49"/>
                  </a:lnTo>
                  <a:lnTo>
                    <a:pt x="62" y="48"/>
                  </a:lnTo>
                  <a:lnTo>
                    <a:pt x="62" y="47"/>
                  </a:lnTo>
                  <a:lnTo>
                    <a:pt x="61" y="46"/>
                  </a:lnTo>
                  <a:lnTo>
                    <a:pt x="60" y="45"/>
                  </a:lnTo>
                  <a:lnTo>
                    <a:pt x="59" y="45"/>
                  </a:lnTo>
                  <a:lnTo>
                    <a:pt x="57" y="44"/>
                  </a:lnTo>
                  <a:lnTo>
                    <a:pt x="56" y="43"/>
                  </a:lnTo>
                  <a:lnTo>
                    <a:pt x="56" y="42"/>
                  </a:lnTo>
                  <a:lnTo>
                    <a:pt x="55" y="42"/>
                  </a:lnTo>
                  <a:lnTo>
                    <a:pt x="54" y="41"/>
                  </a:lnTo>
                  <a:lnTo>
                    <a:pt x="53" y="40"/>
                  </a:lnTo>
                  <a:lnTo>
                    <a:pt x="52" y="39"/>
                  </a:lnTo>
                  <a:lnTo>
                    <a:pt x="51" y="38"/>
                  </a:lnTo>
                  <a:lnTo>
                    <a:pt x="51" y="37"/>
                  </a:lnTo>
                  <a:lnTo>
                    <a:pt x="50" y="36"/>
                  </a:lnTo>
                  <a:lnTo>
                    <a:pt x="49" y="36"/>
                  </a:lnTo>
                  <a:lnTo>
                    <a:pt x="49" y="34"/>
                  </a:lnTo>
                  <a:lnTo>
                    <a:pt x="48" y="32"/>
                  </a:lnTo>
                  <a:lnTo>
                    <a:pt x="48" y="31"/>
                  </a:lnTo>
                  <a:lnTo>
                    <a:pt x="48" y="29"/>
                  </a:lnTo>
                  <a:lnTo>
                    <a:pt x="50" y="29"/>
                  </a:lnTo>
                  <a:lnTo>
                    <a:pt x="52" y="29"/>
                  </a:lnTo>
                  <a:lnTo>
                    <a:pt x="53" y="30"/>
                  </a:lnTo>
                  <a:lnTo>
                    <a:pt x="55" y="31"/>
                  </a:lnTo>
                  <a:lnTo>
                    <a:pt x="56" y="33"/>
                  </a:lnTo>
                  <a:lnTo>
                    <a:pt x="57" y="34"/>
                  </a:lnTo>
                  <a:lnTo>
                    <a:pt x="58" y="35"/>
                  </a:lnTo>
                  <a:lnTo>
                    <a:pt x="59" y="35"/>
                  </a:lnTo>
                  <a:lnTo>
                    <a:pt x="61" y="36"/>
                  </a:lnTo>
                  <a:lnTo>
                    <a:pt x="63" y="36"/>
                  </a:lnTo>
                  <a:lnTo>
                    <a:pt x="65" y="36"/>
                  </a:lnTo>
                  <a:lnTo>
                    <a:pt x="66" y="36"/>
                  </a:lnTo>
                  <a:lnTo>
                    <a:pt x="66" y="35"/>
                  </a:lnTo>
                  <a:lnTo>
                    <a:pt x="67" y="33"/>
                  </a:lnTo>
                  <a:lnTo>
                    <a:pt x="67" y="32"/>
                  </a:lnTo>
                  <a:lnTo>
                    <a:pt x="67" y="31"/>
                  </a:lnTo>
                  <a:lnTo>
                    <a:pt x="67" y="30"/>
                  </a:lnTo>
                  <a:lnTo>
                    <a:pt x="67" y="29"/>
                  </a:lnTo>
                  <a:lnTo>
                    <a:pt x="67" y="28"/>
                  </a:lnTo>
                  <a:lnTo>
                    <a:pt x="68" y="28"/>
                  </a:lnTo>
                  <a:lnTo>
                    <a:pt x="69" y="28"/>
                  </a:lnTo>
                  <a:lnTo>
                    <a:pt x="70" y="28"/>
                  </a:lnTo>
                  <a:lnTo>
                    <a:pt x="71" y="28"/>
                  </a:lnTo>
                  <a:lnTo>
                    <a:pt x="71" y="29"/>
                  </a:lnTo>
                  <a:lnTo>
                    <a:pt x="72" y="30"/>
                  </a:lnTo>
                  <a:lnTo>
                    <a:pt x="73" y="30"/>
                  </a:lnTo>
                  <a:lnTo>
                    <a:pt x="74" y="30"/>
                  </a:lnTo>
                  <a:lnTo>
                    <a:pt x="74" y="29"/>
                  </a:lnTo>
                  <a:lnTo>
                    <a:pt x="75" y="29"/>
                  </a:lnTo>
                  <a:lnTo>
                    <a:pt x="76" y="29"/>
                  </a:lnTo>
                  <a:lnTo>
                    <a:pt x="77" y="28"/>
                  </a:lnTo>
                  <a:lnTo>
                    <a:pt x="78" y="28"/>
                  </a:lnTo>
                  <a:lnTo>
                    <a:pt x="79" y="28"/>
                  </a:lnTo>
                  <a:lnTo>
                    <a:pt x="80" y="28"/>
                  </a:lnTo>
                  <a:lnTo>
                    <a:pt x="81" y="28"/>
                  </a:lnTo>
                  <a:lnTo>
                    <a:pt x="82" y="28"/>
                  </a:lnTo>
                  <a:lnTo>
                    <a:pt x="83" y="27"/>
                  </a:lnTo>
                  <a:lnTo>
                    <a:pt x="84" y="25"/>
                  </a:lnTo>
                  <a:lnTo>
                    <a:pt x="85" y="25"/>
                  </a:lnTo>
                  <a:lnTo>
                    <a:pt x="87" y="26"/>
                  </a:lnTo>
                  <a:lnTo>
                    <a:pt x="88" y="26"/>
                  </a:lnTo>
                  <a:lnTo>
                    <a:pt x="90" y="26"/>
                  </a:lnTo>
                  <a:lnTo>
                    <a:pt x="91" y="26"/>
                  </a:lnTo>
                  <a:lnTo>
                    <a:pt x="93" y="26"/>
                  </a:lnTo>
                  <a:lnTo>
                    <a:pt x="94" y="25"/>
                  </a:lnTo>
                  <a:lnTo>
                    <a:pt x="95" y="24"/>
                  </a:lnTo>
                  <a:lnTo>
                    <a:pt x="97" y="22"/>
                  </a:lnTo>
                  <a:lnTo>
                    <a:pt x="99" y="20"/>
                  </a:lnTo>
                  <a:lnTo>
                    <a:pt x="101" y="20"/>
                  </a:lnTo>
                  <a:lnTo>
                    <a:pt x="101" y="21"/>
                  </a:lnTo>
                  <a:lnTo>
                    <a:pt x="102" y="21"/>
                  </a:lnTo>
                  <a:lnTo>
                    <a:pt x="102" y="22"/>
                  </a:lnTo>
                  <a:lnTo>
                    <a:pt x="102" y="23"/>
                  </a:lnTo>
                  <a:lnTo>
                    <a:pt x="102" y="24"/>
                  </a:lnTo>
                  <a:lnTo>
                    <a:pt x="102" y="25"/>
                  </a:lnTo>
                  <a:lnTo>
                    <a:pt x="102" y="26"/>
                  </a:lnTo>
                  <a:lnTo>
                    <a:pt x="103" y="26"/>
                  </a:lnTo>
                  <a:lnTo>
                    <a:pt x="104" y="26"/>
                  </a:lnTo>
                  <a:lnTo>
                    <a:pt x="105" y="26"/>
                  </a:lnTo>
                  <a:lnTo>
                    <a:pt x="106" y="25"/>
                  </a:lnTo>
                  <a:lnTo>
                    <a:pt x="107" y="25"/>
                  </a:lnTo>
                  <a:lnTo>
                    <a:pt x="108" y="25"/>
                  </a:lnTo>
                  <a:lnTo>
                    <a:pt x="111" y="24"/>
                  </a:lnTo>
                  <a:lnTo>
                    <a:pt x="113" y="24"/>
                  </a:lnTo>
                  <a:lnTo>
                    <a:pt x="115" y="24"/>
                  </a:lnTo>
                  <a:lnTo>
                    <a:pt x="118" y="24"/>
                  </a:lnTo>
                  <a:lnTo>
                    <a:pt x="121" y="26"/>
                  </a:lnTo>
                  <a:lnTo>
                    <a:pt x="123" y="27"/>
                  </a:lnTo>
                  <a:lnTo>
                    <a:pt x="124" y="27"/>
                  </a:lnTo>
                  <a:lnTo>
                    <a:pt x="125" y="27"/>
                  </a:lnTo>
                  <a:lnTo>
                    <a:pt x="127" y="27"/>
                  </a:lnTo>
                  <a:lnTo>
                    <a:pt x="128" y="27"/>
                  </a:lnTo>
                  <a:lnTo>
                    <a:pt x="129" y="27"/>
                  </a:lnTo>
                  <a:lnTo>
                    <a:pt x="130" y="27"/>
                  </a:lnTo>
                  <a:lnTo>
                    <a:pt x="130" y="26"/>
                  </a:lnTo>
                  <a:lnTo>
                    <a:pt x="132" y="26"/>
                  </a:lnTo>
                  <a:lnTo>
                    <a:pt x="133" y="25"/>
                  </a:lnTo>
                  <a:lnTo>
                    <a:pt x="134" y="24"/>
                  </a:lnTo>
                  <a:lnTo>
                    <a:pt x="136" y="23"/>
                  </a:lnTo>
                  <a:lnTo>
                    <a:pt x="138" y="21"/>
                  </a:lnTo>
                  <a:lnTo>
                    <a:pt x="141" y="19"/>
                  </a:lnTo>
                  <a:lnTo>
                    <a:pt x="143" y="17"/>
                  </a:lnTo>
                  <a:lnTo>
                    <a:pt x="145" y="14"/>
                  </a:lnTo>
                  <a:lnTo>
                    <a:pt x="146" y="13"/>
                  </a:lnTo>
                  <a:lnTo>
                    <a:pt x="146" y="12"/>
                  </a:lnTo>
                  <a:lnTo>
                    <a:pt x="146" y="11"/>
                  </a:lnTo>
                  <a:lnTo>
                    <a:pt x="146" y="10"/>
                  </a:lnTo>
                  <a:lnTo>
                    <a:pt x="146" y="9"/>
                  </a:lnTo>
                  <a:lnTo>
                    <a:pt x="146" y="8"/>
                  </a:lnTo>
                  <a:lnTo>
                    <a:pt x="146" y="6"/>
                  </a:lnTo>
                  <a:lnTo>
                    <a:pt x="146" y="5"/>
                  </a:lnTo>
                  <a:lnTo>
                    <a:pt x="146" y="4"/>
                  </a:lnTo>
                  <a:lnTo>
                    <a:pt x="146" y="3"/>
                  </a:lnTo>
                  <a:lnTo>
                    <a:pt x="147" y="2"/>
                  </a:lnTo>
                  <a:lnTo>
                    <a:pt x="149" y="1"/>
                  </a:lnTo>
                  <a:lnTo>
                    <a:pt x="147" y="0"/>
                  </a:lnTo>
                  <a:lnTo>
                    <a:pt x="146" y="1"/>
                  </a:lnTo>
                  <a:lnTo>
                    <a:pt x="145" y="2"/>
                  </a:lnTo>
                  <a:lnTo>
                    <a:pt x="145" y="3"/>
                  </a:lnTo>
                  <a:lnTo>
                    <a:pt x="145" y="4"/>
                  </a:lnTo>
                  <a:lnTo>
                    <a:pt x="145" y="5"/>
                  </a:lnTo>
                  <a:lnTo>
                    <a:pt x="145" y="6"/>
                  </a:lnTo>
                  <a:lnTo>
                    <a:pt x="145" y="8"/>
                  </a:lnTo>
                  <a:lnTo>
                    <a:pt x="145" y="10"/>
                  </a:lnTo>
                  <a:lnTo>
                    <a:pt x="145" y="11"/>
                  </a:lnTo>
                  <a:lnTo>
                    <a:pt x="145" y="12"/>
                  </a:lnTo>
                  <a:lnTo>
                    <a:pt x="144" y="14"/>
                  </a:lnTo>
                  <a:lnTo>
                    <a:pt x="142" y="16"/>
                  </a:lnTo>
                  <a:lnTo>
                    <a:pt x="141" y="18"/>
                  </a:lnTo>
                  <a:lnTo>
                    <a:pt x="139" y="19"/>
                  </a:lnTo>
                  <a:lnTo>
                    <a:pt x="137" y="20"/>
                  </a:lnTo>
                  <a:lnTo>
                    <a:pt x="134" y="22"/>
                  </a:lnTo>
                  <a:lnTo>
                    <a:pt x="132" y="24"/>
                  </a:lnTo>
                  <a:lnTo>
                    <a:pt x="130" y="25"/>
                  </a:lnTo>
                  <a:lnTo>
                    <a:pt x="129" y="25"/>
                  </a:lnTo>
                  <a:lnTo>
                    <a:pt x="127" y="26"/>
                  </a:lnTo>
                  <a:lnTo>
                    <a:pt x="125" y="26"/>
                  </a:lnTo>
                  <a:lnTo>
                    <a:pt x="124" y="25"/>
                  </a:lnTo>
                  <a:lnTo>
                    <a:pt x="123" y="25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</a:ln>
          </p:spPr>
          <p:txBody>
            <a:bodyPr/>
            <a:lstStyle/>
            <a:p>
              <a:endParaRPr lang="ru-RU" sz="614">
                <a:solidFill>
                  <a:schemeClr val="accent6"/>
                </a:solidFill>
              </a:endParaRPr>
            </a:p>
          </p:txBody>
        </p:sp>
      </p:grpSp>
      <p:sp>
        <p:nvSpPr>
          <p:cNvPr id="144" name="TextBox 143">
            <a:extLst>
              <a:ext uri="{FF2B5EF4-FFF2-40B4-BE49-F238E27FC236}">
                <a16:creationId xmlns:a16="http://schemas.microsoft.com/office/drawing/2014/main" xmlns="" id="{27AA235F-FA0B-485E-921E-2FC83C9A02B3}"/>
              </a:ext>
            </a:extLst>
          </p:cNvPr>
          <p:cNvSpPr txBox="1"/>
          <p:nvPr/>
        </p:nvSpPr>
        <p:spPr>
          <a:xfrm>
            <a:off x="382735" y="5799633"/>
            <a:ext cx="2285037" cy="6322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754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Финансирование </a:t>
            </a:r>
          </a:p>
          <a:p>
            <a:pPr algn="ctr"/>
            <a:r>
              <a:rPr lang="ru-RU" sz="1754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 2022 году</a:t>
            </a:r>
          </a:p>
        </p:txBody>
      </p:sp>
      <p:sp>
        <p:nvSpPr>
          <p:cNvPr id="145" name="Овал 144"/>
          <p:cNvSpPr/>
          <p:nvPr/>
        </p:nvSpPr>
        <p:spPr>
          <a:xfrm>
            <a:off x="2549972" y="5705188"/>
            <a:ext cx="1972478" cy="889778"/>
          </a:xfrm>
          <a:prstGeom prst="ellipse">
            <a:avLst/>
          </a:prstGeom>
          <a:solidFill>
            <a:srgbClr val="B69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5" b="1" dirty="0"/>
              <a:t>136,3 млн. рублей</a:t>
            </a:r>
          </a:p>
        </p:txBody>
      </p:sp>
      <p:sp>
        <p:nvSpPr>
          <p:cNvPr id="147" name="Прямоугольник 146"/>
          <p:cNvSpPr/>
          <p:nvPr/>
        </p:nvSpPr>
        <p:spPr>
          <a:xfrm>
            <a:off x="4755163" y="4954146"/>
            <a:ext cx="5226084" cy="2074012"/>
          </a:xfrm>
          <a:prstGeom prst="rect">
            <a:avLst/>
          </a:prstGeom>
          <a:ln w="57150" cmpd="dbl">
            <a:beve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526"/>
              </a:spcBef>
              <a:spcAft>
                <a:spcPts val="2105"/>
              </a:spcAft>
            </a:pPr>
            <a:endParaRPr lang="ru-RU" b="1" dirty="0" smtClean="0">
              <a:solidFill>
                <a:srgbClr val="2D20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526"/>
              </a:spcBef>
              <a:spcAft>
                <a:spcPts val="2105"/>
              </a:spcAft>
            </a:pPr>
            <a:endParaRPr lang="ru-RU" b="1" dirty="0" smtClean="0">
              <a:solidFill>
                <a:srgbClr val="2D20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526"/>
              </a:spcBef>
              <a:spcAft>
                <a:spcPts val="2105"/>
              </a:spcAft>
            </a:pPr>
            <a:r>
              <a:rPr lang="ru-RU" b="1" dirty="0" smtClean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</a:t>
            </a:r>
            <a:r>
              <a:rPr lang="ru-RU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течение года до момента получения гранта в рамках обучающей программы «Основы предпринимательской деятельности» </a:t>
            </a:r>
            <a:r>
              <a:rPr lang="ru-RU" dirty="0" smtClean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Центре поддержки предпринимательства (Мой бизнес) или участник проекта «</a:t>
            </a:r>
            <a:r>
              <a:rPr lang="en-US" dirty="0" smtClean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</a:t>
            </a:r>
            <a:r>
              <a:rPr lang="ru-RU" dirty="0" smtClean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движение» в 2022 году</a:t>
            </a:r>
          </a:p>
          <a:p>
            <a:pPr algn="ctr">
              <a:spcBef>
                <a:spcPts val="526"/>
              </a:spcBef>
              <a:spcAft>
                <a:spcPts val="2105"/>
              </a:spcAft>
            </a:pPr>
            <a:r>
              <a:rPr lang="ru-RU" b="1" dirty="0" smtClean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Сертификата</a:t>
            </a:r>
          </a:p>
          <a:p>
            <a:pPr algn="just">
              <a:spcBef>
                <a:spcPts val="526"/>
              </a:spcBef>
              <a:spcAft>
                <a:spcPts val="2105"/>
              </a:spcAft>
            </a:pPr>
            <a:endParaRPr lang="ru-RU" dirty="0" smtClean="0">
              <a:solidFill>
                <a:srgbClr val="2D20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526"/>
              </a:spcBef>
              <a:spcAft>
                <a:spcPts val="2105"/>
              </a:spcAft>
            </a:pPr>
            <a:endParaRPr lang="ru-RU" dirty="0">
              <a:solidFill>
                <a:srgbClr val="2D20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3916643" y="1465833"/>
            <a:ext cx="4335604" cy="3328637"/>
          </a:xfrm>
          <a:prstGeom prst="rect">
            <a:avLst/>
          </a:prstGeom>
          <a:ln w="57150" cmpd="dbl">
            <a:beve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 конкурса должен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быть:              1.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Субъектом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МСП, созданным физическим лицом от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25 лет включительно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момент подачи документов:</a:t>
            </a:r>
          </a:p>
          <a:p>
            <a:pPr marL="250603" indent="-250603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предприниматель</a:t>
            </a:r>
          </a:p>
          <a:p>
            <a:pPr marL="250603" indent="-250603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лицо, входящее в состав учредителей/акционеров юридического лица с долей в уставном капитале не менее чем 50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Субъектом МСП, включенный в реестр социальных предпринимателей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1135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Группа 22">
            <a:extLst>
              <a:ext uri="{FF2B5EF4-FFF2-40B4-BE49-F238E27FC236}">
                <a16:creationId xmlns:a16="http://schemas.microsoft.com/office/drawing/2014/main" xmlns="" id="{245C5E69-CACE-1327-CF82-100EE10A0E47}"/>
              </a:ext>
            </a:extLst>
          </p:cNvPr>
          <p:cNvGrpSpPr/>
          <p:nvPr/>
        </p:nvGrpSpPr>
        <p:grpSpPr>
          <a:xfrm rot="5400000">
            <a:off x="9664182" y="3858659"/>
            <a:ext cx="2119256" cy="1472882"/>
            <a:chOff x="2418080" y="4704080"/>
            <a:chExt cx="2032000" cy="1412239"/>
          </a:xfrm>
          <a:solidFill>
            <a:srgbClr val="EDD8C2">
              <a:alpha val="35000"/>
            </a:srgbClr>
          </a:solidFill>
        </p:grpSpPr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xmlns="" id="{75744C19-A850-1F8D-12F0-C7D24DC4155E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xmlns="" id="{46162F51-B2AD-6862-6693-E57983D273AE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xmlns="" id="{F4829E04-361A-C3F9-8C9E-758E4BDC8942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050" name="Picture 2" descr="https://ru-bezh.ru/assets/components/phpthumbof/cache/2022-03-08-12-36-05-khby83.206b693818b080276845e169ca99b28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87198" y="86508"/>
            <a:ext cx="1334342" cy="93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819972" y="6713164"/>
            <a:ext cx="9369761" cy="607146"/>
          </a:xfrm>
        </p:spPr>
        <p:txBody>
          <a:bodyPr>
            <a:normAutofit/>
          </a:bodyPr>
          <a:lstStyle/>
          <a:p>
            <a:pPr marL="133642" indent="0">
              <a:buNone/>
            </a:pPr>
            <a:r>
              <a:rPr lang="ru-RU" sz="1600" dirty="0"/>
              <a:t>*по состоянию на дату не ранее чем за 10 рабочих дней до даты подачи заявки</a:t>
            </a:r>
          </a:p>
        </p:txBody>
      </p:sp>
      <p:sp>
        <p:nvSpPr>
          <p:cNvPr id="8" name="Подзаголовок 1"/>
          <p:cNvSpPr txBox="1">
            <a:spLocks/>
          </p:cNvSpPr>
          <p:nvPr/>
        </p:nvSpPr>
        <p:spPr>
          <a:xfrm>
            <a:off x="502403" y="443265"/>
            <a:ext cx="9605159" cy="689671"/>
          </a:xfrm>
          <a:prstGeom prst="rect">
            <a:avLst/>
          </a:prstGeom>
        </p:spPr>
        <p:txBody>
          <a:bodyPr spcFirstLastPara="1" vert="horz" lIns="106890" tIns="106890" rIns="106890" bIns="106890" rtlCol="0">
            <a:noAutofit/>
          </a:bodyPr>
          <a:lstStyle>
            <a:lvl1pPr marL="609539" lvl="0" indent="-457154" algn="l" defTabSz="91437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19078" lvl="1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617" lvl="2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38156" lvl="3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47695" lvl="4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57234" lvl="5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66773" lvl="6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76312" lvl="7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5851" lvl="8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3642" indent="0" algn="ctr">
              <a:lnSpc>
                <a:spcPct val="100000"/>
              </a:lnSpc>
              <a:buNone/>
              <a:defRPr/>
            </a:pPr>
            <a:r>
              <a:rPr lang="ru-RU" sz="3000" b="1" dirty="0">
                <a:solidFill>
                  <a:srgbClr val="ED5338"/>
                </a:solidFill>
                <a:latin typeface="Arial" charset="0"/>
                <a:cs typeface="Arial" charset="0"/>
              </a:rPr>
              <a:t>Требования</a:t>
            </a:r>
            <a:r>
              <a:rPr lang="ru-RU" sz="3000" b="1" dirty="0">
                <a:solidFill>
                  <a:srgbClr val="5F4643"/>
                </a:solidFill>
              </a:rPr>
              <a:t> </a:t>
            </a:r>
            <a:r>
              <a:rPr lang="ru-RU" sz="3000" b="1" dirty="0">
                <a:solidFill>
                  <a:srgbClr val="ED5338"/>
                </a:solidFill>
                <a:latin typeface="Arial" charset="0"/>
                <a:cs typeface="Arial" charset="0"/>
              </a:rPr>
              <a:t>к участникам конкурса*</a:t>
            </a:r>
          </a:p>
        </p:txBody>
      </p:sp>
      <p:sp>
        <p:nvSpPr>
          <p:cNvPr id="9" name="object 30"/>
          <p:cNvSpPr/>
          <p:nvPr/>
        </p:nvSpPr>
        <p:spPr>
          <a:xfrm>
            <a:off x="924304" y="326326"/>
            <a:ext cx="575311" cy="116939"/>
          </a:xfrm>
          <a:custGeom>
            <a:avLst/>
            <a:gdLst/>
            <a:ahLst/>
            <a:cxnLst/>
            <a:rect l="l" t="t" r="r" b="b"/>
            <a:pathLst>
              <a:path w="111125" h="518159">
                <a:moveTo>
                  <a:pt x="110653" y="0"/>
                </a:moveTo>
                <a:lnTo>
                  <a:pt x="0" y="0"/>
                </a:lnTo>
                <a:lnTo>
                  <a:pt x="0" y="518045"/>
                </a:lnTo>
                <a:lnTo>
                  <a:pt x="110653" y="518045"/>
                </a:lnTo>
                <a:lnTo>
                  <a:pt x="110653" y="0"/>
                </a:lnTo>
                <a:close/>
              </a:path>
            </a:pathLst>
          </a:custGeom>
          <a:solidFill>
            <a:srgbClr val="ED5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Picture 2" descr="https://chaturpromotion.com/img/pic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321" y="2144928"/>
            <a:ext cx="589833" cy="589833"/>
          </a:xfrm>
          <a:prstGeom prst="rect">
            <a:avLst/>
          </a:prstGeom>
          <a:solidFill>
            <a:schemeClr val="bg1"/>
          </a:solidFill>
          <a:extLst/>
        </p:spPr>
      </p:pic>
      <p:pic>
        <p:nvPicPr>
          <p:cNvPr id="12" name="Picture 2" descr="https://chaturpromotion.com/img/pic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4953" y="4397333"/>
            <a:ext cx="589833" cy="58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xmlns="" val="3090387346"/>
              </p:ext>
            </p:extLst>
          </p:nvPr>
        </p:nvGraphicFramePr>
        <p:xfrm>
          <a:off x="1122242" y="1300162"/>
          <a:ext cx="9299298" cy="5413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5" name="Picture 2" descr="https://chaturpromotion.com/img/pic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3580" y="2222272"/>
            <a:ext cx="589833" cy="58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chaturpromotion.com/img/pic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3580" y="4679625"/>
            <a:ext cx="589833" cy="58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chaturpromotion.com/img/pic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2352" y="3240556"/>
            <a:ext cx="589833" cy="58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01FC9A8C-4391-9F0D-0CD5-45CEEB4676D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0800000">
            <a:off x="-924349" y="2734761"/>
            <a:ext cx="1848653" cy="1721883"/>
          </a:xfrm>
          <a:prstGeom prst="rect">
            <a:avLst/>
          </a:prstGeom>
        </p:spPr>
      </p:pic>
      <p:grpSp>
        <p:nvGrpSpPr>
          <p:cNvPr id="19" name="Группа 18">
            <a:extLst>
              <a:ext uri="{FF2B5EF4-FFF2-40B4-BE49-F238E27FC236}">
                <a16:creationId xmlns:a16="http://schemas.microsoft.com/office/drawing/2014/main" xmlns="" id="{CD1849A3-61F4-B8C1-6435-44DCF72192BF}"/>
              </a:ext>
            </a:extLst>
          </p:cNvPr>
          <p:cNvGrpSpPr/>
          <p:nvPr/>
        </p:nvGrpSpPr>
        <p:grpSpPr>
          <a:xfrm rot="10800000">
            <a:off x="4687173" y="7220979"/>
            <a:ext cx="2849371" cy="677391"/>
            <a:chOff x="3829260" y="752996"/>
            <a:chExt cx="2052613" cy="487975"/>
          </a:xfrm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8C9382B9-96EE-544E-A747-BE3B98D239F7}"/>
                </a:ext>
              </a:extLst>
            </p:cNvPr>
            <p:cNvSpPr/>
            <p:nvPr/>
          </p:nvSpPr>
          <p:spPr>
            <a:xfrm rot="2700000">
              <a:off x="3829260" y="752998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777FCAD1-83AD-B5AB-B0C8-411DB9152571}"/>
                </a:ext>
              </a:extLst>
            </p:cNvPr>
            <p:cNvSpPr/>
            <p:nvPr/>
          </p:nvSpPr>
          <p:spPr>
            <a:xfrm rot="2700000">
              <a:off x="4591260" y="752997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2E00F4EC-4C9E-C046-73ED-9DB6974B24B9}"/>
                </a:ext>
              </a:extLst>
            </p:cNvPr>
            <p:cNvSpPr/>
            <p:nvPr/>
          </p:nvSpPr>
          <p:spPr>
            <a:xfrm rot="2700000">
              <a:off x="5393900" y="752996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xmlns="" val="3863553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1"/>
          <p:cNvSpPr txBox="1">
            <a:spLocks/>
          </p:cNvSpPr>
          <p:nvPr/>
        </p:nvSpPr>
        <p:spPr>
          <a:xfrm>
            <a:off x="403727" y="635667"/>
            <a:ext cx="9860996" cy="849555"/>
          </a:xfrm>
          <a:prstGeom prst="rect">
            <a:avLst/>
          </a:prstGeom>
        </p:spPr>
        <p:txBody>
          <a:bodyPr spcFirstLastPara="1" vert="horz" lIns="106890" tIns="106890" rIns="106890" bIns="106890" rtlCol="0">
            <a:noAutofit/>
          </a:bodyPr>
          <a:lstStyle>
            <a:lvl1pPr marL="609539" lvl="0" indent="-457154" algn="l" defTabSz="91437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19078" lvl="1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617" lvl="2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38156" lvl="3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47695" lvl="4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57234" lvl="5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66773" lvl="6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76312" lvl="7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5851" lvl="8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3642" indent="0" algn="ctr">
              <a:lnSpc>
                <a:spcPct val="100000"/>
              </a:lnSpc>
              <a:buNone/>
              <a:defRPr/>
            </a:pPr>
            <a:r>
              <a:rPr lang="ru-RU" sz="3000" b="1" dirty="0">
                <a:solidFill>
                  <a:srgbClr val="ED5338"/>
                </a:solidFill>
                <a:latin typeface="Arial" charset="0"/>
                <a:cs typeface="Arial" charset="0"/>
              </a:rPr>
              <a:t>Требования</a:t>
            </a:r>
            <a:r>
              <a:rPr lang="ru-RU" sz="3000" b="1" dirty="0">
                <a:solidFill>
                  <a:srgbClr val="5F4643"/>
                </a:solidFill>
              </a:rPr>
              <a:t> </a:t>
            </a:r>
            <a:r>
              <a:rPr lang="ru-RU" sz="3000" b="1" dirty="0">
                <a:solidFill>
                  <a:srgbClr val="ED5338"/>
                </a:solidFill>
                <a:latin typeface="Arial" charset="0"/>
                <a:cs typeface="Arial" charset="0"/>
              </a:rPr>
              <a:t>к участникам конкурса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1065741936"/>
              </p:ext>
            </p:extLst>
          </p:nvPr>
        </p:nvGraphicFramePr>
        <p:xfrm>
          <a:off x="1619687" y="1225296"/>
          <a:ext cx="7730058" cy="5687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AutoShape 2" descr="https://mosopora.ru/upload/000/u1/c9/42/44d18fb9.jpg"/>
          <p:cNvSpPr>
            <a:spLocks noChangeAspect="1" noChangeArrowheads="1"/>
          </p:cNvSpPr>
          <p:nvPr/>
        </p:nvSpPr>
        <p:spPr bwMode="auto">
          <a:xfrm>
            <a:off x="136432" y="646078"/>
            <a:ext cx="267295" cy="267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0189" tIns="40094" rIns="80189" bIns="400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4" descr="https://mosopora.ru/upload/000/u1/c9/42/44d18fb9.jpg"/>
          <p:cNvSpPr>
            <a:spLocks noChangeAspect="1" noChangeArrowheads="1"/>
          </p:cNvSpPr>
          <p:nvPr/>
        </p:nvSpPr>
        <p:spPr bwMode="auto">
          <a:xfrm>
            <a:off x="270080" y="779726"/>
            <a:ext cx="267295" cy="267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0189" tIns="40094" rIns="80189" bIns="400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Номер слайда 57">
            <a:extLst>
              <a:ext uri="{FF2B5EF4-FFF2-40B4-BE49-F238E27FC236}">
                <a16:creationId xmlns:a16="http://schemas.microsoft.com/office/drawing/2014/main" xmlns="" id="{00B1700E-FC68-4866-8122-F76454572511}"/>
              </a:ext>
            </a:extLst>
          </p:cNvPr>
          <p:cNvSpPr txBox="1">
            <a:spLocks/>
          </p:cNvSpPr>
          <p:nvPr/>
        </p:nvSpPr>
        <p:spPr>
          <a:xfrm>
            <a:off x="10107562" y="6346988"/>
            <a:ext cx="417967" cy="320198"/>
          </a:xfrm>
          <a:prstGeom prst="rect">
            <a:avLst/>
          </a:prstGeom>
        </p:spPr>
        <p:txBody>
          <a:bodyPr spcFirstLastPara="1" vert="horz" lIns="106890" tIns="106890" rIns="106890" bIns="106890" rtlCol="0" anchor="ctr">
            <a:noAutofit/>
          </a:bodyPr>
          <a:lstStyle>
            <a:defPPr>
              <a:defRPr lang="uk-UA"/>
            </a:defPPr>
            <a:lvl1pPr lvl="0" algn="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  <a:lvl2pPr lvl="1">
              <a:buNone/>
            </a:lvl2pPr>
            <a:lvl3pPr lvl="2">
              <a:buNone/>
            </a:lvl3pPr>
            <a:lvl4pPr lvl="3">
              <a:buNone/>
            </a:lvl4pPr>
            <a:lvl5pPr lvl="4">
              <a:buNone/>
            </a:lvl5pPr>
            <a:lvl6pPr lvl="5">
              <a:buNone/>
            </a:lvl6pPr>
            <a:lvl7pPr lvl="6">
              <a:buNone/>
            </a:lvl7pPr>
            <a:lvl8pPr lvl="7">
              <a:buNone/>
            </a:lvl8pPr>
            <a:lvl9pPr lvl="8">
              <a:buNone/>
            </a:lvl9pPr>
          </a:lstStyle>
          <a:p>
            <a:endParaRPr lang="ru-RU" sz="1403" dirty="0"/>
          </a:p>
        </p:txBody>
      </p:sp>
      <p:pic>
        <p:nvPicPr>
          <p:cNvPr id="14" name="Picture 2" descr="https://ru-bezh.ru/assets/components/phpthumbof/cache/2022-03-08-12-36-05-khby83.206b693818b080276845e169ca99b28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87198" y="86508"/>
            <a:ext cx="1334342" cy="93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ject 30"/>
          <p:cNvSpPr/>
          <p:nvPr/>
        </p:nvSpPr>
        <p:spPr>
          <a:xfrm>
            <a:off x="924304" y="326326"/>
            <a:ext cx="575311" cy="116939"/>
          </a:xfrm>
          <a:custGeom>
            <a:avLst/>
            <a:gdLst/>
            <a:ahLst/>
            <a:cxnLst/>
            <a:rect l="l" t="t" r="r" b="b"/>
            <a:pathLst>
              <a:path w="111125" h="518159">
                <a:moveTo>
                  <a:pt x="110653" y="0"/>
                </a:moveTo>
                <a:lnTo>
                  <a:pt x="0" y="0"/>
                </a:lnTo>
                <a:lnTo>
                  <a:pt x="0" y="518045"/>
                </a:lnTo>
                <a:lnTo>
                  <a:pt x="110653" y="518045"/>
                </a:lnTo>
                <a:lnTo>
                  <a:pt x="110653" y="0"/>
                </a:lnTo>
                <a:close/>
              </a:path>
            </a:pathLst>
          </a:custGeom>
          <a:solidFill>
            <a:srgbClr val="ED5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01FC9A8C-4391-9F0D-0CD5-45CEEB4676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-787895" y="2347197"/>
            <a:ext cx="1848653" cy="1721883"/>
          </a:xfrm>
          <a:prstGeom prst="rect">
            <a:avLst/>
          </a:prstGeom>
        </p:spPr>
      </p:pic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CD1849A3-61F4-B8C1-6435-44DCF72192BF}"/>
              </a:ext>
            </a:extLst>
          </p:cNvPr>
          <p:cNvGrpSpPr/>
          <p:nvPr/>
        </p:nvGrpSpPr>
        <p:grpSpPr>
          <a:xfrm rot="10800000">
            <a:off x="4060030" y="6997044"/>
            <a:ext cx="2849371" cy="677391"/>
            <a:chOff x="3829260" y="752996"/>
            <a:chExt cx="2052613" cy="487975"/>
          </a:xfrm>
        </p:grpSpPr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8C9382B9-96EE-544E-A747-BE3B98D239F7}"/>
                </a:ext>
              </a:extLst>
            </p:cNvPr>
            <p:cNvSpPr/>
            <p:nvPr/>
          </p:nvSpPr>
          <p:spPr>
            <a:xfrm rot="2700000">
              <a:off x="3829260" y="752998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777FCAD1-83AD-B5AB-B0C8-411DB9152571}"/>
                </a:ext>
              </a:extLst>
            </p:cNvPr>
            <p:cNvSpPr/>
            <p:nvPr/>
          </p:nvSpPr>
          <p:spPr>
            <a:xfrm rot="2700000">
              <a:off x="4591260" y="752997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2E00F4EC-4C9E-C046-73ED-9DB6974B24B9}"/>
                </a:ext>
              </a:extLst>
            </p:cNvPr>
            <p:cNvSpPr/>
            <p:nvPr/>
          </p:nvSpPr>
          <p:spPr>
            <a:xfrm rot="2700000">
              <a:off x="5393900" y="752996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xmlns="" id="{245C5E69-CACE-1327-CF82-100EE10A0E47}"/>
              </a:ext>
            </a:extLst>
          </p:cNvPr>
          <p:cNvGrpSpPr/>
          <p:nvPr/>
        </p:nvGrpSpPr>
        <p:grpSpPr>
          <a:xfrm rot="5400000">
            <a:off x="9538878" y="3228911"/>
            <a:ext cx="2119256" cy="1472882"/>
            <a:chOff x="2418080" y="4704080"/>
            <a:chExt cx="2032000" cy="1412239"/>
          </a:xfrm>
          <a:solidFill>
            <a:srgbClr val="EDD8C2">
              <a:alpha val="35000"/>
            </a:srgbClr>
          </a:solidFill>
        </p:grpSpPr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75744C19-A850-1F8D-12F0-C7D24DC4155E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46162F51-B2AD-6862-6693-E57983D273AE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xmlns="" id="{F4829E04-361A-C3F9-8C9E-758E4BDC8942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xmlns="" val="3586396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862032" y="1882330"/>
            <a:ext cx="2420257" cy="1236326"/>
          </a:xfrm>
          <a:prstGeom prst="ellipse">
            <a:avLst/>
          </a:prstGeom>
          <a:ln w="57150">
            <a:solidFill>
              <a:srgbClr val="B6938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6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100 </a:t>
            </a:r>
          </a:p>
          <a:p>
            <a:pPr algn="ctr"/>
            <a:r>
              <a:rPr lang="ru-RU" sz="2806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</p:txBody>
      </p:sp>
      <p:sp>
        <p:nvSpPr>
          <p:cNvPr id="82" name="Овал 81"/>
          <p:cNvSpPr/>
          <p:nvPr/>
        </p:nvSpPr>
        <p:spPr>
          <a:xfrm>
            <a:off x="6545126" y="1830364"/>
            <a:ext cx="2420257" cy="1236326"/>
          </a:xfrm>
          <a:prstGeom prst="ellipse">
            <a:avLst/>
          </a:prstGeom>
          <a:ln w="57150">
            <a:solidFill>
              <a:srgbClr val="B6938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6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500 </a:t>
            </a:r>
          </a:p>
          <a:p>
            <a:pPr algn="ctr"/>
            <a:r>
              <a:rPr lang="ru-RU" sz="2806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2404" y="3467235"/>
            <a:ext cx="5871206" cy="2575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0603" indent="-250603">
              <a:buFont typeface="Wingdings" panose="05000000000000000000" pitchFamily="2" charset="2"/>
              <a:buChar char="Ø"/>
            </a:pPr>
            <a:r>
              <a:rPr lang="ru-RU" sz="1754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 получателем гранта расходов, связанных с реализацией проекта, должно быть в размере не менее </a:t>
            </a:r>
            <a:r>
              <a:rPr lang="ru-RU" sz="2105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25%</a:t>
            </a:r>
            <a:r>
              <a:rPr lang="ru-RU" sz="1754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54" b="1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стоимости проекта</a:t>
            </a:r>
          </a:p>
          <a:p>
            <a:pPr marL="250603" indent="-250603">
              <a:buFont typeface="Wingdings" panose="05000000000000000000" pitchFamily="2" charset="2"/>
              <a:buChar char="Ø"/>
            </a:pPr>
            <a:r>
              <a:rPr lang="ru-RU" sz="1754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 должно быть произведено с начала реализации проекта, но не ранее 1 января и не позднее 31 декабря текущего </a:t>
            </a:r>
            <a:r>
              <a:rPr lang="ru-RU" sz="1754" dirty="0" smtClean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 (понесенные затраты или запланированные далее по проекту)</a:t>
            </a:r>
            <a:endParaRPr lang="ru-RU" sz="1754" dirty="0">
              <a:solidFill>
                <a:srgbClr val="2D20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0603" indent="-250603">
              <a:buFont typeface="Wingdings" panose="05000000000000000000" pitchFamily="2" charset="2"/>
              <a:buChar char="Ø"/>
            </a:pPr>
            <a:r>
              <a:rPr lang="ru-RU" sz="1754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реализации проекта - не менее 134 тыс. рублей.</a:t>
            </a:r>
          </a:p>
        </p:txBody>
      </p:sp>
      <p:sp>
        <p:nvSpPr>
          <p:cNvPr id="21" name="Номер слайда 57">
            <a:extLst>
              <a:ext uri="{FF2B5EF4-FFF2-40B4-BE49-F238E27FC236}">
                <a16:creationId xmlns:a16="http://schemas.microsoft.com/office/drawing/2014/main" xmlns="" id="{00B1700E-FC68-4866-8122-F76454572511}"/>
              </a:ext>
            </a:extLst>
          </p:cNvPr>
          <p:cNvSpPr txBox="1">
            <a:spLocks/>
          </p:cNvSpPr>
          <p:nvPr/>
        </p:nvSpPr>
        <p:spPr>
          <a:xfrm>
            <a:off x="10107562" y="6346988"/>
            <a:ext cx="417967" cy="320198"/>
          </a:xfrm>
          <a:prstGeom prst="rect">
            <a:avLst/>
          </a:prstGeom>
        </p:spPr>
        <p:txBody>
          <a:bodyPr spcFirstLastPara="1" vert="horz" lIns="106890" tIns="106890" rIns="106890" bIns="106890" rtlCol="0" anchor="ctr">
            <a:noAutofit/>
          </a:bodyPr>
          <a:lstStyle>
            <a:defPPr>
              <a:defRPr lang="uk-UA"/>
            </a:defPPr>
            <a:lvl1pPr lvl="0" algn="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  <a:lvl2pPr lvl="1">
              <a:buNone/>
            </a:lvl2pPr>
            <a:lvl3pPr lvl="2">
              <a:buNone/>
            </a:lvl3pPr>
            <a:lvl4pPr lvl="3">
              <a:buNone/>
            </a:lvl4pPr>
            <a:lvl5pPr lvl="4">
              <a:buNone/>
            </a:lvl5pPr>
            <a:lvl6pPr lvl="5">
              <a:buNone/>
            </a:lvl6pPr>
            <a:lvl7pPr lvl="6">
              <a:buNone/>
            </a:lvl7pPr>
            <a:lvl8pPr lvl="7">
              <a:buNone/>
            </a:lvl8pPr>
            <a:lvl9pPr lvl="8">
              <a:buNone/>
            </a:lvl9pPr>
          </a:lstStyle>
          <a:p>
            <a:endParaRPr lang="ru-RU" sz="1403" dirty="0"/>
          </a:p>
        </p:txBody>
      </p:sp>
      <p:sp>
        <p:nvSpPr>
          <p:cNvPr id="84" name="Подзаголовок 1"/>
          <p:cNvSpPr txBox="1">
            <a:spLocks/>
          </p:cNvSpPr>
          <p:nvPr/>
        </p:nvSpPr>
        <p:spPr>
          <a:xfrm>
            <a:off x="404953" y="470219"/>
            <a:ext cx="9605159" cy="691077"/>
          </a:xfrm>
          <a:prstGeom prst="rect">
            <a:avLst/>
          </a:prstGeom>
        </p:spPr>
        <p:txBody>
          <a:bodyPr spcFirstLastPara="1" vert="horz" lIns="106890" tIns="106890" rIns="106890" bIns="106890" rtlCol="0">
            <a:noAutofit/>
          </a:bodyPr>
          <a:lstStyle>
            <a:lvl1pPr marL="609539" lvl="0" indent="-457154" algn="l" defTabSz="91437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19078" lvl="1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617" lvl="2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38156" lvl="3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47695" lvl="4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57234" lvl="5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66773" lvl="6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76312" lvl="7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5851" lvl="8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3642" indent="0" algn="ctr">
              <a:lnSpc>
                <a:spcPct val="100000"/>
              </a:lnSpc>
              <a:buNone/>
              <a:defRPr/>
            </a:pPr>
            <a:r>
              <a:rPr lang="ru-RU" sz="3000" b="1" dirty="0">
                <a:solidFill>
                  <a:srgbClr val="ED5338"/>
                </a:solidFill>
                <a:latin typeface="Arial" charset="0"/>
                <a:cs typeface="Arial" charset="0"/>
              </a:rPr>
              <a:t>Размер</a:t>
            </a:r>
            <a:r>
              <a:rPr lang="ru-RU" sz="3000" b="1" dirty="0">
                <a:solidFill>
                  <a:srgbClr val="5F4643"/>
                </a:solidFill>
              </a:rPr>
              <a:t> </a:t>
            </a:r>
            <a:r>
              <a:rPr lang="ru-RU" sz="3000" b="1" dirty="0">
                <a:solidFill>
                  <a:srgbClr val="ED5338"/>
                </a:solidFill>
                <a:latin typeface="Arial" charset="0"/>
                <a:cs typeface="Arial" charset="0"/>
              </a:rPr>
              <a:t>гранта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3487058" y="5891582"/>
            <a:ext cx="4268196" cy="1105660"/>
          </a:xfrm>
          <a:prstGeom prst="rect">
            <a:avLst/>
          </a:prstGeom>
          <a:ln w="57150" cmpd="dbl">
            <a:beve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105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</a:t>
            </a:r>
            <a:r>
              <a:rPr lang="ru-RU" sz="2105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расходования средств </a:t>
            </a:r>
            <a:r>
              <a:rPr lang="ru-RU" sz="2105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гранта </a:t>
            </a:r>
            <a:r>
              <a:rPr lang="ru-RU" sz="2105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pPr algn="ctr"/>
            <a:r>
              <a:rPr lang="ru-RU" sz="2105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31 декабря 2022 года</a:t>
            </a: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xmlns="" val="3017919906"/>
              </p:ext>
            </p:extLst>
          </p:nvPr>
        </p:nvGraphicFramePr>
        <p:xfrm>
          <a:off x="6060482" y="3332673"/>
          <a:ext cx="4631330" cy="24243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6" name="Picture 2" descr="https://ae04.alicdn.com/kf/H677d02d02ff146069efc5734d7040d08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94" b="9213"/>
          <a:stretch/>
        </p:blipFill>
        <p:spPr bwMode="auto">
          <a:xfrm>
            <a:off x="4584751" y="1741074"/>
            <a:ext cx="1763649" cy="158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ru-bezh.ru/assets/components/phpthumbof/cache/2022-03-08-12-36-05-khby83.206b693818b080276845e169ca99b28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87198" y="86508"/>
            <a:ext cx="1334342" cy="93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bject 30"/>
          <p:cNvSpPr/>
          <p:nvPr/>
        </p:nvSpPr>
        <p:spPr>
          <a:xfrm>
            <a:off x="924304" y="326326"/>
            <a:ext cx="575311" cy="116939"/>
          </a:xfrm>
          <a:custGeom>
            <a:avLst/>
            <a:gdLst/>
            <a:ahLst/>
            <a:cxnLst/>
            <a:rect l="l" t="t" r="r" b="b"/>
            <a:pathLst>
              <a:path w="111125" h="518159">
                <a:moveTo>
                  <a:pt x="110653" y="0"/>
                </a:moveTo>
                <a:lnTo>
                  <a:pt x="0" y="0"/>
                </a:lnTo>
                <a:lnTo>
                  <a:pt x="0" y="518045"/>
                </a:lnTo>
                <a:lnTo>
                  <a:pt x="110653" y="518045"/>
                </a:lnTo>
                <a:lnTo>
                  <a:pt x="110653" y="0"/>
                </a:lnTo>
                <a:close/>
              </a:path>
            </a:pathLst>
          </a:custGeom>
          <a:solidFill>
            <a:srgbClr val="ED5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01FC9A8C-4391-9F0D-0CD5-45CEEB4676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-840352" y="1509431"/>
            <a:ext cx="1848653" cy="1721883"/>
          </a:xfrm>
          <a:prstGeom prst="rect">
            <a:avLst/>
          </a:prstGeom>
        </p:spPr>
      </p:pic>
      <p:grpSp>
        <p:nvGrpSpPr>
          <p:cNvPr id="15" name="Группа 14">
            <a:extLst>
              <a:ext uri="{FF2B5EF4-FFF2-40B4-BE49-F238E27FC236}">
                <a16:creationId xmlns:a16="http://schemas.microsoft.com/office/drawing/2014/main" xmlns="" id="{CD1849A3-61F4-B8C1-6435-44DCF72192BF}"/>
              </a:ext>
            </a:extLst>
          </p:cNvPr>
          <p:cNvGrpSpPr/>
          <p:nvPr/>
        </p:nvGrpSpPr>
        <p:grpSpPr>
          <a:xfrm rot="10800000">
            <a:off x="4203961" y="6959722"/>
            <a:ext cx="2849371" cy="677391"/>
            <a:chOff x="3829260" y="752996"/>
            <a:chExt cx="2052613" cy="487975"/>
          </a:xfrm>
        </p:grpSpPr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8C9382B9-96EE-544E-A747-BE3B98D239F7}"/>
                </a:ext>
              </a:extLst>
            </p:cNvPr>
            <p:cNvSpPr/>
            <p:nvPr/>
          </p:nvSpPr>
          <p:spPr>
            <a:xfrm rot="2700000">
              <a:off x="3829260" y="752998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777FCAD1-83AD-B5AB-B0C8-411DB9152571}"/>
                </a:ext>
              </a:extLst>
            </p:cNvPr>
            <p:cNvSpPr/>
            <p:nvPr/>
          </p:nvSpPr>
          <p:spPr>
            <a:xfrm rot="2700000">
              <a:off x="4591260" y="752997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2E00F4EC-4C9E-C046-73ED-9DB6974B24B9}"/>
                </a:ext>
              </a:extLst>
            </p:cNvPr>
            <p:cNvSpPr/>
            <p:nvPr/>
          </p:nvSpPr>
          <p:spPr>
            <a:xfrm rot="2700000">
              <a:off x="5393900" y="752996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xmlns="" id="{245C5E69-CACE-1327-CF82-100EE10A0E47}"/>
              </a:ext>
            </a:extLst>
          </p:cNvPr>
          <p:cNvGrpSpPr/>
          <p:nvPr/>
        </p:nvGrpSpPr>
        <p:grpSpPr>
          <a:xfrm rot="5400000">
            <a:off x="9361912" y="3065892"/>
            <a:ext cx="2119256" cy="1472882"/>
            <a:chOff x="2418080" y="4704080"/>
            <a:chExt cx="2032000" cy="1412239"/>
          </a:xfrm>
          <a:solidFill>
            <a:srgbClr val="EDD8C2">
              <a:alpha val="35000"/>
            </a:srgbClr>
          </a:solidFill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75744C19-A850-1F8D-12F0-C7D24DC4155E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46162F51-B2AD-6862-6693-E57983D273AE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F4829E04-361A-C3F9-8C9E-758E4BDC8942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24" name="Диаграмма 23"/>
          <p:cNvGraphicFramePr/>
          <p:nvPr>
            <p:extLst>
              <p:ext uri="{D42A27DB-BD31-4B8C-83A1-F6EECF244321}">
                <p14:modId xmlns:p14="http://schemas.microsoft.com/office/powerpoint/2010/main" xmlns="" val="1600264748"/>
              </p:ext>
            </p:extLst>
          </p:nvPr>
        </p:nvGraphicFramePr>
        <p:xfrm>
          <a:off x="5866876" y="3467234"/>
          <a:ext cx="4888446" cy="22573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xmlns="" val="216590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s://ru-bezh.ru/assets/components/phpthumbof/cache/2022-03-08-12-36-05-khby83.206b693818b080276845e169ca99b28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87198" y="86508"/>
            <a:ext cx="1334342" cy="93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68B15E7B-BE30-5E4F-993F-AA51145E5CB3}"/>
              </a:ext>
            </a:extLst>
          </p:cNvPr>
          <p:cNvSpPr/>
          <p:nvPr/>
        </p:nvSpPr>
        <p:spPr>
          <a:xfrm>
            <a:off x="1567495" y="428695"/>
            <a:ext cx="7870613" cy="686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>
                <a:solidFill>
                  <a:srgbClr val="ED5338"/>
                </a:solidFill>
              </a:rPr>
              <a:t>Направления</a:t>
            </a:r>
            <a:r>
              <a:rPr lang="ru-RU" sz="3859" b="1" spc="-57" dirty="0">
                <a:solidFill>
                  <a:srgbClr val="5F4643"/>
                </a:solidFill>
                <a:cs typeface="Trebuchet MS"/>
              </a:rPr>
              <a:t> </a:t>
            </a:r>
            <a:r>
              <a:rPr lang="ru-RU" sz="3000" b="1" dirty="0">
                <a:solidFill>
                  <a:srgbClr val="ED5338"/>
                </a:solidFill>
              </a:rPr>
              <a:t>расходования гранта</a:t>
            </a:r>
          </a:p>
        </p:txBody>
      </p:sp>
      <p:sp>
        <p:nvSpPr>
          <p:cNvPr id="16" name="object 6">
            <a:extLst>
              <a:ext uri="{FF2B5EF4-FFF2-40B4-BE49-F238E27FC236}">
                <a16:creationId xmlns:a16="http://schemas.microsoft.com/office/drawing/2014/main" xmlns="" id="{0F86B1BA-310E-4D6C-BA7E-45173C3B9C3A}"/>
              </a:ext>
            </a:extLst>
          </p:cNvPr>
          <p:cNvSpPr txBox="1"/>
          <p:nvPr/>
        </p:nvSpPr>
        <p:spPr>
          <a:xfrm>
            <a:off x="10376822" y="6481606"/>
            <a:ext cx="221697" cy="200205"/>
          </a:xfrm>
          <a:prstGeom prst="rect">
            <a:avLst/>
          </a:prstGeom>
        </p:spPr>
        <p:txBody>
          <a:bodyPr vert="horz" wrap="square" lIns="0" tIns="11134" rIns="0" bIns="0" rtlCol="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36" algn="r">
              <a:spcBef>
                <a:spcPts val="88"/>
              </a:spcBef>
            </a:pPr>
            <a:r>
              <a:rPr lang="ru-RU" sz="1228" spc="-9" dirty="0">
                <a:solidFill>
                  <a:schemeClr val="bg1"/>
                </a:solidFill>
                <a:cs typeface="Calibri"/>
              </a:rPr>
              <a:t>6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708490960"/>
              </p:ext>
            </p:extLst>
          </p:nvPr>
        </p:nvGraphicFramePr>
        <p:xfrm>
          <a:off x="-2857500" y="1441310"/>
          <a:ext cx="13279040" cy="5550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5" name="Прямоугольник 44"/>
          <p:cNvSpPr/>
          <p:nvPr/>
        </p:nvSpPr>
        <p:spPr>
          <a:xfrm>
            <a:off x="396404" y="2014351"/>
            <a:ext cx="3013986" cy="2547382"/>
          </a:xfrm>
          <a:prstGeom prst="rect">
            <a:avLst/>
          </a:prstGeom>
          <a:noFill/>
          <a:ln w="57150" cmpd="dbl">
            <a:noFill/>
            <a:beve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75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допускается направление гранта: </a:t>
            </a:r>
          </a:p>
          <a:p>
            <a:pPr lvl="0"/>
            <a:r>
              <a:rPr lang="ru-RU" sz="1754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финансирование затрат, связанных с уплатой налогов, сборов и иных обязательных платежей, уплатой процентов по займам, предоставленным государственными </a:t>
            </a:r>
            <a:r>
              <a:rPr lang="ru-RU" sz="1754" dirty="0" err="1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микрофинансовыми</a:t>
            </a:r>
            <a:r>
              <a:rPr lang="ru-RU" sz="1754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организациями, а также по кредитам, привлеченным в кредитных организациях.</a:t>
            </a:r>
          </a:p>
          <a:p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01FC9A8C-4391-9F0D-0CD5-45CEEB4676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-694588" y="4759723"/>
            <a:ext cx="1848653" cy="1721883"/>
          </a:xfrm>
          <a:prstGeom prst="rect">
            <a:avLst/>
          </a:prstGeom>
        </p:spPr>
      </p:pic>
      <p:grpSp>
        <p:nvGrpSpPr>
          <p:cNvPr id="19" name="Группа 18">
            <a:extLst>
              <a:ext uri="{FF2B5EF4-FFF2-40B4-BE49-F238E27FC236}">
                <a16:creationId xmlns:a16="http://schemas.microsoft.com/office/drawing/2014/main" xmlns="" id="{CD1849A3-61F4-B8C1-6435-44DCF72192BF}"/>
              </a:ext>
            </a:extLst>
          </p:cNvPr>
          <p:cNvGrpSpPr/>
          <p:nvPr/>
        </p:nvGrpSpPr>
        <p:grpSpPr>
          <a:xfrm rot="10800000">
            <a:off x="4511871" y="7220979"/>
            <a:ext cx="2849371" cy="677391"/>
            <a:chOff x="3829260" y="752996"/>
            <a:chExt cx="2052613" cy="487975"/>
          </a:xfrm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8C9382B9-96EE-544E-A747-BE3B98D239F7}"/>
                </a:ext>
              </a:extLst>
            </p:cNvPr>
            <p:cNvSpPr/>
            <p:nvPr/>
          </p:nvSpPr>
          <p:spPr>
            <a:xfrm rot="2700000">
              <a:off x="3829260" y="752998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777FCAD1-83AD-B5AB-B0C8-411DB9152571}"/>
                </a:ext>
              </a:extLst>
            </p:cNvPr>
            <p:cNvSpPr/>
            <p:nvPr/>
          </p:nvSpPr>
          <p:spPr>
            <a:xfrm rot="2700000">
              <a:off x="4591260" y="752997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2E00F4EC-4C9E-C046-73ED-9DB6974B24B9}"/>
                </a:ext>
              </a:extLst>
            </p:cNvPr>
            <p:cNvSpPr/>
            <p:nvPr/>
          </p:nvSpPr>
          <p:spPr>
            <a:xfrm rot="2700000">
              <a:off x="5393900" y="752996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4" name="object 30"/>
          <p:cNvSpPr/>
          <p:nvPr/>
        </p:nvSpPr>
        <p:spPr>
          <a:xfrm>
            <a:off x="924304" y="326326"/>
            <a:ext cx="575311" cy="116939"/>
          </a:xfrm>
          <a:custGeom>
            <a:avLst/>
            <a:gdLst/>
            <a:ahLst/>
            <a:cxnLst/>
            <a:rect l="l" t="t" r="r" b="b"/>
            <a:pathLst>
              <a:path w="111125" h="518159">
                <a:moveTo>
                  <a:pt x="110653" y="0"/>
                </a:moveTo>
                <a:lnTo>
                  <a:pt x="0" y="0"/>
                </a:lnTo>
                <a:lnTo>
                  <a:pt x="0" y="518045"/>
                </a:lnTo>
                <a:lnTo>
                  <a:pt x="110653" y="518045"/>
                </a:lnTo>
                <a:lnTo>
                  <a:pt x="110653" y="0"/>
                </a:lnTo>
                <a:close/>
              </a:path>
            </a:pathLst>
          </a:custGeom>
          <a:solidFill>
            <a:srgbClr val="ED5338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904888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s://ru-bezh.ru/assets/components/phpthumbof/cache/2022-03-08-12-36-05-khby83.206b693818b080276845e169ca99b28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87198" y="86508"/>
            <a:ext cx="1334342" cy="93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68B15E7B-BE30-5E4F-993F-AA51145E5CB3}"/>
              </a:ext>
            </a:extLst>
          </p:cNvPr>
          <p:cNvSpPr/>
          <p:nvPr/>
        </p:nvSpPr>
        <p:spPr>
          <a:xfrm>
            <a:off x="1429622" y="559081"/>
            <a:ext cx="7870613" cy="686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>
                <a:solidFill>
                  <a:srgbClr val="ED5338"/>
                </a:solidFill>
              </a:rPr>
              <a:t>Направления</a:t>
            </a:r>
            <a:r>
              <a:rPr lang="ru-RU" sz="3859" b="1" spc="-57" dirty="0">
                <a:solidFill>
                  <a:srgbClr val="5F4643"/>
                </a:solidFill>
                <a:cs typeface="Trebuchet MS"/>
              </a:rPr>
              <a:t> </a:t>
            </a:r>
            <a:r>
              <a:rPr lang="ru-RU" sz="3000" b="1" dirty="0">
                <a:solidFill>
                  <a:srgbClr val="ED5338"/>
                </a:solidFill>
              </a:rPr>
              <a:t>расходования гранта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458200" y="3229118"/>
            <a:ext cx="2076922" cy="2129266"/>
          </a:xfrm>
          <a:prstGeom prst="round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на реализацию мероприятий по профилактике новой коронавирусной инфекции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3938636675"/>
              </p:ext>
            </p:extLst>
          </p:nvPr>
        </p:nvGraphicFramePr>
        <p:xfrm>
          <a:off x="19022" y="1829778"/>
          <a:ext cx="8375169" cy="5247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Овал 2"/>
          <p:cNvSpPr/>
          <p:nvPr/>
        </p:nvSpPr>
        <p:spPr>
          <a:xfrm>
            <a:off x="9202009" y="2791334"/>
            <a:ext cx="589304" cy="594501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олилиния 6"/>
          <p:cNvSpPr/>
          <p:nvPr/>
        </p:nvSpPr>
        <p:spPr>
          <a:xfrm>
            <a:off x="8147899" y="1645894"/>
            <a:ext cx="2543914" cy="1133729"/>
          </a:xfrm>
          <a:custGeom>
            <a:avLst/>
            <a:gdLst>
              <a:gd name="connsiteX0" fmla="*/ 0 w 2900855"/>
              <a:gd name="connsiteY0" fmla="*/ 0 h 1292805"/>
              <a:gd name="connsiteX1" fmla="*/ 1529255 w 2900855"/>
              <a:gd name="connsiteY1" fmla="*/ 1292773 h 1292805"/>
              <a:gd name="connsiteX2" fmla="*/ 2900855 w 2900855"/>
              <a:gd name="connsiteY2" fmla="*/ 31531 h 1292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00855" h="1292805">
                <a:moveTo>
                  <a:pt x="0" y="0"/>
                </a:moveTo>
                <a:cubicBezTo>
                  <a:pt x="522889" y="643759"/>
                  <a:pt x="1045779" y="1287518"/>
                  <a:pt x="1529255" y="1292773"/>
                </a:cubicBezTo>
                <a:cubicBezTo>
                  <a:pt x="2012731" y="1298028"/>
                  <a:pt x="2456793" y="664779"/>
                  <a:pt x="2900855" y="31531"/>
                </a:cubicBezTo>
              </a:path>
            </a:pathLst>
          </a:cu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object 5"/>
          <p:cNvSpPr/>
          <p:nvPr/>
        </p:nvSpPr>
        <p:spPr>
          <a:xfrm>
            <a:off x="19023" y="1580914"/>
            <a:ext cx="10691813" cy="114714"/>
          </a:xfrm>
          <a:custGeom>
            <a:avLst/>
            <a:gdLst/>
            <a:ahLst/>
            <a:cxnLst/>
            <a:rect l="l" t="t" r="r" b="b"/>
            <a:pathLst>
              <a:path w="12192000" h="130810">
                <a:moveTo>
                  <a:pt x="0" y="0"/>
                </a:moveTo>
                <a:lnTo>
                  <a:pt x="12192001" y="0"/>
                </a:lnTo>
                <a:lnTo>
                  <a:pt x="12192001" y="130632"/>
                </a:lnTo>
                <a:lnTo>
                  <a:pt x="0" y="130632"/>
                </a:lnTo>
                <a:lnTo>
                  <a:pt x="0" y="0"/>
                </a:lnTo>
                <a:close/>
              </a:path>
            </a:pathLst>
          </a:custGeom>
          <a:solidFill>
            <a:srgbClr val="ED5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30"/>
          <p:cNvSpPr/>
          <p:nvPr/>
        </p:nvSpPr>
        <p:spPr>
          <a:xfrm>
            <a:off x="924304" y="326326"/>
            <a:ext cx="575311" cy="116939"/>
          </a:xfrm>
          <a:custGeom>
            <a:avLst/>
            <a:gdLst/>
            <a:ahLst/>
            <a:cxnLst/>
            <a:rect l="l" t="t" r="r" b="b"/>
            <a:pathLst>
              <a:path w="111125" h="518159">
                <a:moveTo>
                  <a:pt x="110653" y="0"/>
                </a:moveTo>
                <a:lnTo>
                  <a:pt x="0" y="0"/>
                </a:lnTo>
                <a:lnTo>
                  <a:pt x="0" y="518045"/>
                </a:lnTo>
                <a:lnTo>
                  <a:pt x="110653" y="518045"/>
                </a:lnTo>
                <a:lnTo>
                  <a:pt x="110653" y="0"/>
                </a:lnTo>
                <a:close/>
              </a:path>
            </a:pathLst>
          </a:custGeom>
          <a:solidFill>
            <a:srgbClr val="ED5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01FC9A8C-4391-9F0D-0CD5-45CEEB4676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-1151788" y="3497851"/>
            <a:ext cx="1848653" cy="1721883"/>
          </a:xfrm>
          <a:prstGeom prst="rect">
            <a:avLst/>
          </a:prstGeom>
        </p:spPr>
      </p:pic>
      <p:grpSp>
        <p:nvGrpSpPr>
          <p:cNvPr id="16" name="Группа 15">
            <a:extLst>
              <a:ext uri="{FF2B5EF4-FFF2-40B4-BE49-F238E27FC236}">
                <a16:creationId xmlns:a16="http://schemas.microsoft.com/office/drawing/2014/main" xmlns="" id="{245C5E69-CACE-1327-CF82-100EE10A0E47}"/>
              </a:ext>
            </a:extLst>
          </p:cNvPr>
          <p:cNvGrpSpPr/>
          <p:nvPr/>
        </p:nvGrpSpPr>
        <p:grpSpPr>
          <a:xfrm rot="10800000">
            <a:off x="7852704" y="6590848"/>
            <a:ext cx="2119256" cy="1472882"/>
            <a:chOff x="2418080" y="4704080"/>
            <a:chExt cx="2032000" cy="1412239"/>
          </a:xfrm>
          <a:solidFill>
            <a:srgbClr val="EDD8C2">
              <a:alpha val="35000"/>
            </a:srgbClr>
          </a:solidFill>
        </p:grpSpPr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75744C19-A850-1F8D-12F0-C7D24DC4155E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46162F51-B2AD-6862-6693-E57983D273AE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F4829E04-361A-C3F9-8C9E-758E4BDC8942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xmlns="" val="101097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ройная стрелка влево/вправо/вверх 7"/>
          <p:cNvSpPr/>
          <p:nvPr/>
        </p:nvSpPr>
        <p:spPr>
          <a:xfrm>
            <a:off x="4838967" y="2088390"/>
            <a:ext cx="1299609" cy="1769679"/>
          </a:xfrm>
          <a:prstGeom prst="leftRightUpArrow">
            <a:avLst/>
          </a:prstGeom>
          <a:ln w="28575">
            <a:solidFill>
              <a:srgbClr val="ED533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032525" y="2088390"/>
            <a:ext cx="912491" cy="41476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дзаголовок 1"/>
          <p:cNvSpPr txBox="1">
            <a:spLocks/>
          </p:cNvSpPr>
          <p:nvPr/>
        </p:nvSpPr>
        <p:spPr>
          <a:xfrm>
            <a:off x="490827" y="568027"/>
            <a:ext cx="9605159" cy="689671"/>
          </a:xfrm>
          <a:prstGeom prst="rect">
            <a:avLst/>
          </a:prstGeom>
        </p:spPr>
        <p:txBody>
          <a:bodyPr spcFirstLastPara="1" vert="horz" lIns="106890" tIns="106890" rIns="106890" bIns="106890" rtlCol="0">
            <a:noAutofit/>
          </a:bodyPr>
          <a:lstStyle>
            <a:lvl1pPr marL="609539" lvl="0" indent="-457154" algn="l" defTabSz="91437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19078" lvl="1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617" lvl="2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38156" lvl="3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47695" lvl="4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57234" lvl="5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66773" lvl="6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76312" lvl="7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5851" lvl="8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3642" indent="0" algn="ctr">
              <a:lnSpc>
                <a:spcPct val="100000"/>
              </a:lnSpc>
              <a:buNone/>
              <a:defRPr/>
            </a:pPr>
            <a:r>
              <a:rPr lang="ru-RU" sz="3000" b="1" dirty="0">
                <a:solidFill>
                  <a:srgbClr val="ED5338"/>
                </a:solidFill>
                <a:latin typeface="Arial" charset="0"/>
                <a:cs typeface="Arial" charset="0"/>
              </a:rPr>
              <a:t>Показатели</a:t>
            </a:r>
            <a:r>
              <a:rPr lang="ru-RU" sz="3157" b="1" dirty="0">
                <a:solidFill>
                  <a:srgbClr val="5F4643"/>
                </a:solidFill>
              </a:rPr>
              <a:t> </a:t>
            </a:r>
            <a:r>
              <a:rPr lang="ru-RU" sz="3000" b="1" dirty="0">
                <a:solidFill>
                  <a:srgbClr val="ED5338"/>
                </a:solidFill>
                <a:latin typeface="Arial" charset="0"/>
                <a:cs typeface="Arial" charset="0"/>
              </a:rPr>
              <a:t>для достижения результата предоставления гранта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995444" y="2503159"/>
            <a:ext cx="3373451" cy="2239751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105" dirty="0">
                <a:solidFill>
                  <a:srgbClr val="5F4643"/>
                </a:solidFill>
              </a:rPr>
              <a:t>увеличение оборота для юридических лиц или объема выручки для индивидуальных предпринимателей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493432" y="2503159"/>
            <a:ext cx="3373451" cy="2239751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105" b="1" dirty="0">
                <a:solidFill>
                  <a:srgbClr val="C00000"/>
                </a:solidFill>
              </a:rPr>
              <a:t>дополнительно </a:t>
            </a:r>
            <a:r>
              <a:rPr lang="ru-RU" sz="2105" dirty="0">
                <a:solidFill>
                  <a:srgbClr val="5F4643"/>
                </a:solidFill>
              </a:rPr>
              <a:t>предприятие может взять на себя обязательство по увеличению среднесписочной численности работников</a:t>
            </a:r>
          </a:p>
        </p:txBody>
      </p:sp>
      <p:pic>
        <p:nvPicPr>
          <p:cNvPr id="5122" name="Picture 2" descr="https://vk.vkfaces.com/856132/v856132994/20d659/ykCP3XUeT9w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66" b="96231" l="6910" r="89950">
                        <a14:foregroundMark x1="58480" y1="35930" x2="68028" y2="20436"/>
                      </a14:backgroundRemoval>
                    </a14:imgEffect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4932" y="4164542"/>
            <a:ext cx="3643963" cy="2732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www.kindpng.com/picc/m/265-2653136_flag-of-jordan-hd-png-download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303" b="89959" l="10000" r="90000">
                        <a14:foregroundMark x1="31279" y1="17418" x2="31860" y2="17213"/>
                        <a14:foregroundMark x1="40000" y1="18238" x2="40000" y2="18238"/>
                        <a14:foregroundMark x1="49651" y1="14344" x2="49651" y2="14344"/>
                        <a14:foregroundMark x1="57907" y1="16393" x2="57907" y2="16393"/>
                        <a14:foregroundMark x1="66512" y1="17828" x2="66512" y2="17828"/>
                      </a14:backgroundRemoval>
                    </a14:imgEffect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88079" y="4616288"/>
            <a:ext cx="4808047" cy="272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ru-bezh.ru/assets/components/phpthumbof/cache/2022-03-08-12-36-05-khby83.206b693818b080276845e169ca99b28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87198" y="86508"/>
            <a:ext cx="1334342" cy="93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bject 30"/>
          <p:cNvSpPr/>
          <p:nvPr/>
        </p:nvSpPr>
        <p:spPr>
          <a:xfrm>
            <a:off x="924304" y="326326"/>
            <a:ext cx="575311" cy="116939"/>
          </a:xfrm>
          <a:custGeom>
            <a:avLst/>
            <a:gdLst/>
            <a:ahLst/>
            <a:cxnLst/>
            <a:rect l="l" t="t" r="r" b="b"/>
            <a:pathLst>
              <a:path w="111125" h="518159">
                <a:moveTo>
                  <a:pt x="110653" y="0"/>
                </a:moveTo>
                <a:lnTo>
                  <a:pt x="0" y="0"/>
                </a:lnTo>
                <a:lnTo>
                  <a:pt x="0" y="518045"/>
                </a:lnTo>
                <a:lnTo>
                  <a:pt x="110653" y="518045"/>
                </a:lnTo>
                <a:lnTo>
                  <a:pt x="110653" y="0"/>
                </a:lnTo>
                <a:close/>
              </a:path>
            </a:pathLst>
          </a:custGeom>
          <a:solidFill>
            <a:srgbClr val="ED5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01FC9A8C-4391-9F0D-0CD5-45CEEB4676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-924327" y="1035745"/>
            <a:ext cx="1848653" cy="1721883"/>
          </a:xfrm>
          <a:prstGeom prst="rect">
            <a:avLst/>
          </a:prstGeom>
        </p:spPr>
      </p:pic>
      <p:grpSp>
        <p:nvGrpSpPr>
          <p:cNvPr id="16" name="Группа 15">
            <a:extLst>
              <a:ext uri="{FF2B5EF4-FFF2-40B4-BE49-F238E27FC236}">
                <a16:creationId xmlns:a16="http://schemas.microsoft.com/office/drawing/2014/main" xmlns="" id="{CD1849A3-61F4-B8C1-6435-44DCF72192BF}"/>
              </a:ext>
            </a:extLst>
          </p:cNvPr>
          <p:cNvGrpSpPr/>
          <p:nvPr/>
        </p:nvGrpSpPr>
        <p:grpSpPr>
          <a:xfrm rot="4016826">
            <a:off x="8996853" y="2164463"/>
            <a:ext cx="2849371" cy="677391"/>
            <a:chOff x="3829260" y="752996"/>
            <a:chExt cx="2052613" cy="487975"/>
          </a:xfrm>
        </p:grpSpPr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8C9382B9-96EE-544E-A747-BE3B98D239F7}"/>
                </a:ext>
              </a:extLst>
            </p:cNvPr>
            <p:cNvSpPr/>
            <p:nvPr/>
          </p:nvSpPr>
          <p:spPr>
            <a:xfrm rot="2700000">
              <a:off x="3829260" y="752998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777FCAD1-83AD-B5AB-B0C8-411DB9152571}"/>
                </a:ext>
              </a:extLst>
            </p:cNvPr>
            <p:cNvSpPr/>
            <p:nvPr/>
          </p:nvSpPr>
          <p:spPr>
            <a:xfrm rot="2700000">
              <a:off x="4591260" y="752997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2E00F4EC-4C9E-C046-73ED-9DB6974B24B9}"/>
                </a:ext>
              </a:extLst>
            </p:cNvPr>
            <p:cNvSpPr/>
            <p:nvPr/>
          </p:nvSpPr>
          <p:spPr>
            <a:xfrm rot="2700000">
              <a:off x="5393900" y="752996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xmlns="" id="{245C5E69-CACE-1327-CF82-100EE10A0E47}"/>
              </a:ext>
            </a:extLst>
          </p:cNvPr>
          <p:cNvGrpSpPr/>
          <p:nvPr/>
        </p:nvGrpSpPr>
        <p:grpSpPr>
          <a:xfrm rot="10800000">
            <a:off x="4540066" y="5988371"/>
            <a:ext cx="2119256" cy="1472882"/>
            <a:chOff x="2418080" y="4704080"/>
            <a:chExt cx="2032000" cy="1412239"/>
          </a:xfrm>
          <a:solidFill>
            <a:srgbClr val="EDD8C2">
              <a:alpha val="35000"/>
            </a:srgbClr>
          </a:solidFill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75744C19-A850-1F8D-12F0-C7D24DC4155E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46162F51-B2AD-6862-6693-E57983D273AE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F4829E04-361A-C3F9-8C9E-758E4BDC8942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xmlns="" val="2696844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zen_doc/987771/pub_5c616d4e2e28b400adc883b3_5c616d69443b6200af0917ad/scale_1200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158"/>
          <a:stretch/>
        </p:blipFill>
        <p:spPr bwMode="auto">
          <a:xfrm>
            <a:off x="6563266" y="4894187"/>
            <a:ext cx="3361887" cy="231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одзаголовок 1"/>
          <p:cNvSpPr txBox="1">
            <a:spLocks/>
          </p:cNvSpPr>
          <p:nvPr/>
        </p:nvSpPr>
        <p:spPr>
          <a:xfrm>
            <a:off x="546469" y="495974"/>
            <a:ext cx="9605159" cy="569395"/>
          </a:xfrm>
          <a:prstGeom prst="rect">
            <a:avLst/>
          </a:prstGeom>
        </p:spPr>
        <p:txBody>
          <a:bodyPr spcFirstLastPara="1" vert="horz" lIns="106890" tIns="106890" rIns="106890" bIns="106890" rtlCol="0">
            <a:noAutofit/>
          </a:bodyPr>
          <a:lstStyle>
            <a:lvl1pPr marL="609539" lvl="0" indent="-457154" algn="l" defTabSz="91437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19078" lvl="1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617" lvl="2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38156" lvl="3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47695" lvl="4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57234" lvl="5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66773" lvl="6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76312" lvl="7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5851" lvl="8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3642" indent="0" algn="ctr">
              <a:lnSpc>
                <a:spcPct val="100000"/>
              </a:lnSpc>
              <a:buNone/>
              <a:defRPr/>
            </a:pPr>
            <a:r>
              <a:rPr lang="ru-RU" sz="3000" b="1" dirty="0">
                <a:solidFill>
                  <a:srgbClr val="ED5338"/>
                </a:solidFill>
                <a:latin typeface="Arial" charset="0"/>
                <a:cs typeface="Arial" charset="0"/>
              </a:rPr>
              <a:t>Требования</a:t>
            </a:r>
            <a:r>
              <a:rPr lang="ru-RU" sz="3508" b="1" dirty="0">
                <a:solidFill>
                  <a:srgbClr val="5F4643"/>
                </a:solidFill>
              </a:rPr>
              <a:t> </a:t>
            </a:r>
            <a:r>
              <a:rPr lang="ru-RU" sz="3000" b="1" dirty="0">
                <a:solidFill>
                  <a:srgbClr val="ED5338"/>
                </a:solidFill>
                <a:latin typeface="Arial" charset="0"/>
                <a:cs typeface="Arial" charset="0"/>
              </a:rPr>
              <a:t>к </a:t>
            </a:r>
            <a:r>
              <a:rPr lang="ru-RU" sz="3000" b="1" dirty="0" smtClean="0">
                <a:solidFill>
                  <a:srgbClr val="ED5338"/>
                </a:solidFill>
                <a:latin typeface="Arial" charset="0"/>
                <a:cs typeface="Arial" charset="0"/>
              </a:rPr>
              <a:t>отчетности, мониторинг</a:t>
            </a:r>
          </a:p>
          <a:p>
            <a:pPr marL="133642" indent="0" algn="ctr">
              <a:lnSpc>
                <a:spcPct val="100000"/>
              </a:lnSpc>
              <a:buNone/>
              <a:defRPr/>
            </a:pPr>
            <a:endParaRPr lang="ru-RU" sz="3000" b="1" dirty="0">
              <a:solidFill>
                <a:srgbClr val="ED5338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AutoShape 8" descr="https://ucare.timepad.ru/2473e278-3e30-4494-8335-af52056bff18/poster_event_1763639.jpg"/>
          <p:cNvSpPr>
            <a:spLocks noChangeAspect="1" noChangeArrowheads="1"/>
          </p:cNvSpPr>
          <p:nvPr/>
        </p:nvSpPr>
        <p:spPr bwMode="auto">
          <a:xfrm>
            <a:off x="136432" y="646078"/>
            <a:ext cx="267295" cy="267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0189" tIns="40094" rIns="80189" bIns="400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10" descr="https://ucare.timepad.ru/2473e278-3e30-4494-8335-af52056bff18/poster_event_1763639.jpg"/>
          <p:cNvSpPr>
            <a:spLocks noChangeAspect="1" noChangeArrowheads="1"/>
          </p:cNvSpPr>
          <p:nvPr/>
        </p:nvSpPr>
        <p:spPr bwMode="auto">
          <a:xfrm>
            <a:off x="270080" y="779726"/>
            <a:ext cx="267295" cy="267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0189" tIns="40094" rIns="80189" bIns="400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2" descr="https://ucare.timepad.ru/2473e278-3e30-4494-8335-af52056bff18/poster_event_1763639.jpg"/>
          <p:cNvSpPr>
            <a:spLocks noChangeAspect="1" noChangeArrowheads="1"/>
          </p:cNvSpPr>
          <p:nvPr/>
        </p:nvSpPr>
        <p:spPr bwMode="auto">
          <a:xfrm>
            <a:off x="403727" y="913373"/>
            <a:ext cx="267295" cy="267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0189" tIns="40094" rIns="80189" bIns="400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4" descr="https://ucare.timepad.ru/2473e278-3e30-4494-8335-af52056bff18/poster_event_1763639.jpg"/>
          <p:cNvSpPr>
            <a:spLocks noChangeAspect="1" noChangeArrowheads="1"/>
          </p:cNvSpPr>
          <p:nvPr/>
        </p:nvSpPr>
        <p:spPr bwMode="auto">
          <a:xfrm>
            <a:off x="537375" y="1047021"/>
            <a:ext cx="267295" cy="267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0189" tIns="40094" rIns="80189" bIns="40094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4" name="Picture 2" descr="http://cdn.onlinewebfonts.com/svg/download_102386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940" y="4710396"/>
            <a:ext cx="1398211" cy="153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884196" y="2780982"/>
            <a:ext cx="3955951" cy="1836349"/>
          </a:xfrm>
          <a:prstGeom prst="rect">
            <a:avLst/>
          </a:prstGeom>
          <a:noFill/>
          <a:ln w="57150" cmpd="dbl">
            <a:beve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75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срок не позднее 1 апреля 2023 года </a:t>
            </a:r>
            <a:r>
              <a:rPr lang="ru-RU" sz="1754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предоставить отчетность о произведенных расходах, источником финансового обеспечения которых является грант, и копии документов, подтверждающих данные расходы.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517300" y="5200037"/>
            <a:ext cx="4049563" cy="1704017"/>
          </a:xfrm>
          <a:prstGeom prst="rect">
            <a:avLst/>
          </a:prstGeom>
          <a:ln w="57150" cmpd="dbl">
            <a:beve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75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срок не позднее 1 апреля 2024 года </a:t>
            </a:r>
            <a:r>
              <a:rPr lang="ru-RU" sz="1754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предоставить отчетность о достижении результата предоставления гранта и показателей, необходимых для достижения результата предоставления гранта.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4966765" y="2583049"/>
            <a:ext cx="5108241" cy="2311136"/>
          </a:xfrm>
          <a:prstGeom prst="rect">
            <a:avLst/>
          </a:prstGeom>
          <a:ln w="57150" cmpd="dbl">
            <a:beve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75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Получатель гранта – молодой предприниматель</a:t>
            </a:r>
            <a:r>
              <a:rPr lang="ru-RU" sz="1754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754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обязан ежегодно в течение 3 (трех) лет, начиная с 2022 года, </a:t>
            </a:r>
            <a:r>
              <a:rPr lang="ru-RU" sz="1754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предоставлять информацию о финансово-экономических показателях своей деятельности (обязательна положительная величина оборота и (или) объема выручки, начиная со второго года, следующего за годом предоставления гранта)</a:t>
            </a:r>
          </a:p>
        </p:txBody>
      </p:sp>
      <p:pic>
        <p:nvPicPr>
          <p:cNvPr id="14" name="Picture 2" descr="https://ru-bezh.ru/assets/components/phpthumbof/cache/2022-03-08-12-36-05-khby83.206b693818b080276845e169ca99b28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87198" y="86508"/>
            <a:ext cx="1334342" cy="93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ject 30"/>
          <p:cNvSpPr/>
          <p:nvPr/>
        </p:nvSpPr>
        <p:spPr>
          <a:xfrm>
            <a:off x="924304" y="326326"/>
            <a:ext cx="575311" cy="116939"/>
          </a:xfrm>
          <a:custGeom>
            <a:avLst/>
            <a:gdLst/>
            <a:ahLst/>
            <a:cxnLst/>
            <a:rect l="l" t="t" r="r" b="b"/>
            <a:pathLst>
              <a:path w="111125" h="518159">
                <a:moveTo>
                  <a:pt x="110653" y="0"/>
                </a:moveTo>
                <a:lnTo>
                  <a:pt x="0" y="0"/>
                </a:lnTo>
                <a:lnTo>
                  <a:pt x="0" y="518045"/>
                </a:lnTo>
                <a:lnTo>
                  <a:pt x="110653" y="518045"/>
                </a:lnTo>
                <a:lnTo>
                  <a:pt x="110653" y="0"/>
                </a:lnTo>
                <a:close/>
              </a:path>
            </a:pathLst>
          </a:custGeom>
          <a:solidFill>
            <a:srgbClr val="ED5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01FC9A8C-4391-9F0D-0CD5-45CEEB4676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-654248" y="6432678"/>
            <a:ext cx="1848653" cy="1721883"/>
          </a:xfrm>
          <a:prstGeom prst="rect">
            <a:avLst/>
          </a:prstGeom>
        </p:spPr>
      </p:pic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CD1849A3-61F4-B8C1-6435-44DCF72192BF}"/>
              </a:ext>
            </a:extLst>
          </p:cNvPr>
          <p:cNvGrpSpPr/>
          <p:nvPr/>
        </p:nvGrpSpPr>
        <p:grpSpPr>
          <a:xfrm rot="12941974">
            <a:off x="9394767" y="6231935"/>
            <a:ext cx="2849371" cy="677391"/>
            <a:chOff x="3829260" y="752996"/>
            <a:chExt cx="2052613" cy="487975"/>
          </a:xfrm>
        </p:grpSpPr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8C9382B9-96EE-544E-A747-BE3B98D239F7}"/>
                </a:ext>
              </a:extLst>
            </p:cNvPr>
            <p:cNvSpPr/>
            <p:nvPr/>
          </p:nvSpPr>
          <p:spPr>
            <a:xfrm rot="2700000">
              <a:off x="3829260" y="752998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777FCAD1-83AD-B5AB-B0C8-411DB9152571}"/>
                </a:ext>
              </a:extLst>
            </p:cNvPr>
            <p:cNvSpPr/>
            <p:nvPr/>
          </p:nvSpPr>
          <p:spPr>
            <a:xfrm rot="2700000">
              <a:off x="4591260" y="752997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2E00F4EC-4C9E-C046-73ED-9DB6974B24B9}"/>
                </a:ext>
              </a:extLst>
            </p:cNvPr>
            <p:cNvSpPr/>
            <p:nvPr/>
          </p:nvSpPr>
          <p:spPr>
            <a:xfrm rot="2700000">
              <a:off x="5393900" y="752996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xmlns="" id="{245C5E69-CACE-1327-CF82-100EE10A0E47}"/>
              </a:ext>
            </a:extLst>
          </p:cNvPr>
          <p:cNvGrpSpPr/>
          <p:nvPr/>
        </p:nvGrpSpPr>
        <p:grpSpPr>
          <a:xfrm>
            <a:off x="4349965" y="-846200"/>
            <a:ext cx="2119256" cy="1472882"/>
            <a:chOff x="2418080" y="4704080"/>
            <a:chExt cx="2032000" cy="1412239"/>
          </a:xfrm>
          <a:solidFill>
            <a:srgbClr val="EDD8C2">
              <a:alpha val="35000"/>
            </a:srgbClr>
          </a:solidFill>
        </p:grpSpPr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75744C19-A850-1F8D-12F0-C7D24DC4155E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xmlns="" id="{46162F51-B2AD-6862-6693-E57983D273AE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xmlns="" id="{F4829E04-361A-C3F9-8C9E-758E4BDC8942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9" name="Прямоугольник 28"/>
          <p:cNvSpPr/>
          <p:nvPr/>
        </p:nvSpPr>
        <p:spPr>
          <a:xfrm>
            <a:off x="930980" y="1400986"/>
            <a:ext cx="8957223" cy="1056628"/>
          </a:xfrm>
          <a:prstGeom prst="rect">
            <a:avLst/>
          </a:prstGeom>
          <a:noFill/>
          <a:ln w="57150" cmpd="dbl">
            <a:beve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75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Органы, осуществляющие контроль: </a:t>
            </a:r>
            <a:r>
              <a:rPr lang="ru-RU" sz="1754" dirty="0">
                <a:solidFill>
                  <a:srgbClr val="2D20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торговли, промышленности и предпринимательства НО, органы государственного (муниципального) внутреннего и финансового контроля</a:t>
            </a:r>
          </a:p>
        </p:txBody>
      </p:sp>
    </p:spTree>
    <p:extLst>
      <p:ext uri="{BB962C8B-B14F-4D97-AF65-F5344CB8AC3E}">
        <p14:creationId xmlns:p14="http://schemas.microsoft.com/office/powerpoint/2010/main" xmlns="" val="3765862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ru-bezh.ru/assets/components/phpthumbof/cache/2022-03-08-12-36-05-khby83.206b693818b080276845e169ca99b28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87198" y="86508"/>
            <a:ext cx="1334342" cy="93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360" y="616771"/>
            <a:ext cx="9509760" cy="901253"/>
          </a:xfrm>
        </p:spPr>
        <p:txBody>
          <a:bodyPr>
            <a:noAutofit/>
          </a:bodyPr>
          <a:lstStyle/>
          <a:p>
            <a:pPr algn="ctr"/>
            <a:r>
              <a:rPr lang="ru-RU" sz="2500" b="1" dirty="0"/>
              <a:t> </a:t>
            </a:r>
            <a:r>
              <a:rPr lang="ru-RU" sz="3000" b="1" dirty="0">
                <a:solidFill>
                  <a:srgbClr val="ED5338"/>
                </a:solidFill>
                <a:latin typeface="Arial" charset="0"/>
                <a:ea typeface="+mn-ea"/>
                <a:cs typeface="Arial" charset="0"/>
              </a:rPr>
              <a:t>Ответственность за нарушение условий и порядка предоставления гранта, выявленного по фактам проверок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58368" y="2313432"/>
            <a:ext cx="9217152" cy="4401575"/>
          </a:xfrm>
        </p:spPr>
        <p:txBody>
          <a:bodyPr>
            <a:normAutofit/>
          </a:bodyPr>
          <a:lstStyle/>
          <a:p>
            <a:pPr>
              <a:buClr>
                <a:srgbClr val="ED5338"/>
              </a:buClr>
              <a:buFont typeface="Wingdings" panose="05000000000000000000" pitchFamily="2" charset="2"/>
              <a:buChar char="Ø"/>
            </a:pPr>
            <a:r>
              <a:rPr lang="ru-RU" sz="2000" dirty="0"/>
              <a:t>В</a:t>
            </a:r>
            <a:r>
              <a:rPr lang="ru-RU" sz="2000" dirty="0" smtClean="0"/>
              <a:t> </a:t>
            </a:r>
            <a:r>
              <a:rPr lang="ru-RU" sz="2000" dirty="0"/>
              <a:t>случае предписания органа государственного финансового контроля, содержащего информацию о выявленных в пределах компетенции или  требования Министерства, содержащего информацию о выявленных в пределах компетенции </a:t>
            </a:r>
            <a:r>
              <a:rPr lang="ru-RU" sz="2000" dirty="0" smtClean="0"/>
              <a:t>нарушений </a:t>
            </a:r>
            <a:r>
              <a:rPr lang="ru-RU" sz="2000" dirty="0"/>
              <a:t>условий предоставления гранта - </a:t>
            </a:r>
            <a:r>
              <a:rPr lang="ru-RU" sz="2000" b="1" dirty="0" smtClean="0"/>
              <a:t>возврат </a:t>
            </a:r>
            <a:r>
              <a:rPr lang="ru-RU" sz="2000" b="1" dirty="0"/>
              <a:t>гранта  в доход областного бюджета в полном объеме </a:t>
            </a:r>
            <a:endParaRPr lang="ru-RU" sz="2000" b="1" dirty="0" smtClean="0"/>
          </a:p>
          <a:p>
            <a:pPr>
              <a:buClr>
                <a:srgbClr val="ED5338"/>
              </a:buClr>
              <a:buFont typeface="Wingdings" panose="05000000000000000000" pitchFamily="2" charset="2"/>
              <a:buChar char="Ø"/>
            </a:pPr>
            <a:endParaRPr lang="ru-RU" sz="2000" dirty="0" smtClean="0"/>
          </a:p>
          <a:p>
            <a:pPr>
              <a:buClr>
                <a:srgbClr val="ED5338"/>
              </a:buClr>
              <a:buFont typeface="Wingdings" panose="05000000000000000000" pitchFamily="2" charset="2"/>
              <a:buChar char="Ø"/>
            </a:pPr>
            <a:r>
              <a:rPr lang="ru-RU" sz="2000" dirty="0" smtClean="0"/>
              <a:t>В </a:t>
            </a:r>
            <a:r>
              <a:rPr lang="ru-RU" sz="2000" dirty="0"/>
              <a:t>случае если по состоянию на 31 декабря года, следующего за годом предоставления гранта, допущены нарушения обязательств по достижению </a:t>
            </a:r>
            <a:r>
              <a:rPr lang="ru-RU" sz="2000" dirty="0" smtClean="0"/>
              <a:t>значений </a:t>
            </a:r>
            <a:r>
              <a:rPr lang="ru-RU" sz="2000" dirty="0"/>
              <a:t>результата предоставления </a:t>
            </a:r>
            <a:r>
              <a:rPr lang="ru-RU" sz="2000" dirty="0" smtClean="0"/>
              <a:t>гранта – </a:t>
            </a:r>
            <a:r>
              <a:rPr lang="ru-RU" sz="2000" b="1" dirty="0" smtClean="0"/>
              <a:t>возврат гранта частично по формуле</a:t>
            </a:r>
          </a:p>
          <a:p>
            <a:pPr>
              <a:buClr>
                <a:srgbClr val="ED5338"/>
              </a:buClr>
              <a:buFont typeface="Wingdings" panose="05000000000000000000" pitchFamily="2" charset="2"/>
              <a:buChar char="Ø"/>
            </a:pPr>
            <a:endParaRPr lang="ru-RU" sz="2000" dirty="0" smtClean="0"/>
          </a:p>
          <a:p>
            <a:pPr>
              <a:buClr>
                <a:srgbClr val="ED5338"/>
              </a:buClr>
              <a:buFont typeface="Wingdings" panose="05000000000000000000" pitchFamily="2" charset="2"/>
              <a:buChar char="Ø"/>
            </a:pPr>
            <a:r>
              <a:rPr lang="ru-RU" sz="2000" dirty="0"/>
              <a:t> Неисполнение обязательств по возврату </a:t>
            </a:r>
            <a:r>
              <a:rPr lang="ru-RU" sz="2000" dirty="0" smtClean="0"/>
              <a:t>средств гранта - в судебном    порядке</a:t>
            </a:r>
            <a:endParaRPr lang="ru-RU" sz="2000" dirty="0"/>
          </a:p>
        </p:txBody>
      </p:sp>
      <p:sp>
        <p:nvSpPr>
          <p:cNvPr id="5" name="object 30"/>
          <p:cNvSpPr/>
          <p:nvPr/>
        </p:nvSpPr>
        <p:spPr>
          <a:xfrm>
            <a:off x="924304" y="326326"/>
            <a:ext cx="575311" cy="116939"/>
          </a:xfrm>
          <a:custGeom>
            <a:avLst/>
            <a:gdLst/>
            <a:ahLst/>
            <a:cxnLst/>
            <a:rect l="l" t="t" r="r" b="b"/>
            <a:pathLst>
              <a:path w="111125" h="518159">
                <a:moveTo>
                  <a:pt x="110653" y="0"/>
                </a:moveTo>
                <a:lnTo>
                  <a:pt x="0" y="0"/>
                </a:lnTo>
                <a:lnTo>
                  <a:pt x="0" y="518045"/>
                </a:lnTo>
                <a:lnTo>
                  <a:pt x="110653" y="518045"/>
                </a:lnTo>
                <a:lnTo>
                  <a:pt x="110653" y="0"/>
                </a:lnTo>
                <a:close/>
              </a:path>
            </a:pathLst>
          </a:custGeom>
          <a:solidFill>
            <a:srgbClr val="ED5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1FC9A8C-4391-9F0D-0CD5-45CEEB4676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-924349" y="5280534"/>
            <a:ext cx="1848653" cy="1721883"/>
          </a:xfrm>
          <a:prstGeom prst="rect">
            <a:avLst/>
          </a:prstGeom>
        </p:spPr>
      </p:pic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245C5E69-CACE-1327-CF82-100EE10A0E47}"/>
              </a:ext>
            </a:extLst>
          </p:cNvPr>
          <p:cNvGrpSpPr/>
          <p:nvPr/>
        </p:nvGrpSpPr>
        <p:grpSpPr>
          <a:xfrm rot="5147314">
            <a:off x="9507010" y="2497307"/>
            <a:ext cx="2119256" cy="1472882"/>
            <a:chOff x="2418080" y="4704080"/>
            <a:chExt cx="2032000" cy="1412239"/>
          </a:xfrm>
          <a:solidFill>
            <a:srgbClr val="EDD8C2">
              <a:alpha val="35000"/>
            </a:srgbClr>
          </a:solidFill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xmlns="" id="{75744C19-A850-1F8D-12F0-C7D24DC4155E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xmlns="" id="{46162F51-B2AD-6862-6693-E57983D273AE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xmlns="" id="{F4829E04-361A-C3F9-8C9E-758E4BDC8942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xmlns="" id="{CD1849A3-61F4-B8C1-6435-44DCF72192BF}"/>
              </a:ext>
            </a:extLst>
          </p:cNvPr>
          <p:cNvGrpSpPr/>
          <p:nvPr/>
        </p:nvGrpSpPr>
        <p:grpSpPr>
          <a:xfrm rot="10074241">
            <a:off x="4932495" y="6863504"/>
            <a:ext cx="2849371" cy="677391"/>
            <a:chOff x="3829260" y="752996"/>
            <a:chExt cx="2052613" cy="487975"/>
          </a:xfrm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xmlns="" id="{8C9382B9-96EE-544E-A747-BE3B98D239F7}"/>
                </a:ext>
              </a:extLst>
            </p:cNvPr>
            <p:cNvSpPr/>
            <p:nvPr/>
          </p:nvSpPr>
          <p:spPr>
            <a:xfrm rot="2700000">
              <a:off x="3829260" y="752998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777FCAD1-83AD-B5AB-B0C8-411DB9152571}"/>
                </a:ext>
              </a:extLst>
            </p:cNvPr>
            <p:cNvSpPr/>
            <p:nvPr/>
          </p:nvSpPr>
          <p:spPr>
            <a:xfrm rot="2700000">
              <a:off x="4591260" y="752997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2E00F4EC-4C9E-C046-73ED-9DB6974B24B9}"/>
                </a:ext>
              </a:extLst>
            </p:cNvPr>
            <p:cNvSpPr/>
            <p:nvPr/>
          </p:nvSpPr>
          <p:spPr>
            <a:xfrm rot="2700000">
              <a:off x="5393900" y="752996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xmlns="" val="720755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ru-bezh.ru/assets/components/phpthumbof/cache/2022-03-08-12-36-05-khby83.206b693818b080276845e169ca99b28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87198" y="86508"/>
            <a:ext cx="1334342" cy="93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4462" y="654077"/>
            <a:ext cx="9962890" cy="708379"/>
          </a:xfrm>
        </p:spPr>
        <p:txBody>
          <a:bodyPr>
            <a:normAutofit/>
          </a:bodyPr>
          <a:lstStyle/>
          <a:p>
            <a:pPr algn="ctr"/>
            <a:r>
              <a:rPr lang="ru-RU" sz="3000" b="1" dirty="0">
                <a:solidFill>
                  <a:srgbClr val="ED5338"/>
                </a:solidFill>
                <a:latin typeface="Arial" charset="0"/>
                <a:ea typeface="+mn-ea"/>
                <a:cs typeface="Arial" charset="0"/>
              </a:rPr>
              <a:t>Критерии оценки заявки на </a:t>
            </a:r>
            <a:r>
              <a:rPr lang="ru-RU" sz="3000" b="1" dirty="0" smtClean="0">
                <a:solidFill>
                  <a:srgbClr val="ED5338"/>
                </a:solidFill>
                <a:latin typeface="Arial" charset="0"/>
                <a:ea typeface="+mn-ea"/>
                <a:cs typeface="Arial" charset="0"/>
              </a:rPr>
              <a:t>грант</a:t>
            </a:r>
            <a:r>
              <a:rPr lang="en-US" sz="3000" b="1" dirty="0" smtClean="0">
                <a:solidFill>
                  <a:srgbClr val="ED5338"/>
                </a:solidFill>
                <a:latin typeface="Arial" charset="0"/>
                <a:ea typeface="+mn-ea"/>
                <a:cs typeface="Arial" charset="0"/>
              </a:rPr>
              <a:t> </a:t>
            </a:r>
            <a:r>
              <a:rPr lang="en-US" sz="2000" b="1" dirty="0" smtClean="0">
                <a:solidFill>
                  <a:srgbClr val="ED5338"/>
                </a:solidFill>
                <a:latin typeface="Arial" charset="0"/>
                <a:ea typeface="+mn-ea"/>
                <a:cs typeface="Arial" charset="0"/>
              </a:rPr>
              <a:t>(</a:t>
            </a:r>
            <a:r>
              <a:rPr lang="ru-RU" sz="2000" b="1" dirty="0" smtClean="0">
                <a:solidFill>
                  <a:srgbClr val="ED5338"/>
                </a:solidFill>
                <a:latin typeface="Arial" charset="0"/>
                <a:ea typeface="+mn-ea"/>
                <a:cs typeface="Arial" charset="0"/>
              </a:rPr>
              <a:t>Порядок)</a:t>
            </a:r>
            <a:endParaRPr lang="ru-RU" sz="2000" b="1" dirty="0">
              <a:solidFill>
                <a:srgbClr val="ED5338"/>
              </a:solidFill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1" y="1231359"/>
            <a:ext cx="9868615" cy="5974113"/>
          </a:xfrm>
        </p:spPr>
        <p:txBody>
          <a:bodyPr>
            <a:noAutofit/>
          </a:bodyPr>
          <a:lstStyle/>
          <a:p>
            <a:pPr>
              <a:spcAft>
                <a:spcPts val="1000"/>
              </a:spcAft>
              <a:buClr>
                <a:srgbClr val="ED5338"/>
              </a:buClr>
              <a:buFont typeface="Wingdings" panose="05000000000000000000" pitchFamily="2" charset="2"/>
              <a:buChar char="v"/>
            </a:pPr>
            <a:r>
              <a:rPr lang="ru-RU" sz="2000" dirty="0"/>
              <a:t>Наличие материальной базы для реализации проекта или </a:t>
            </a:r>
            <a:r>
              <a:rPr lang="ru-RU" sz="2000" dirty="0" smtClean="0"/>
              <a:t>бизнес-плана (собственность, аренда)</a:t>
            </a:r>
          </a:p>
          <a:p>
            <a:pPr>
              <a:spcAft>
                <a:spcPts val="1000"/>
              </a:spcAft>
              <a:buClr>
                <a:srgbClr val="ED5338"/>
              </a:buClr>
              <a:buFont typeface="Wingdings" panose="05000000000000000000" pitchFamily="2" charset="2"/>
              <a:buChar char="v"/>
            </a:pPr>
            <a:r>
              <a:rPr lang="ru-RU" sz="2000" dirty="0"/>
              <a:t> Доля </a:t>
            </a:r>
            <a:r>
              <a:rPr lang="ru-RU" sz="2000" dirty="0" smtClean="0"/>
              <a:t>долгосрочных единовременных </a:t>
            </a:r>
            <a:r>
              <a:rPr lang="ru-RU" sz="2000" dirty="0"/>
              <a:t>вложений в реальные активы, преимущественно в основные </a:t>
            </a:r>
            <a:r>
              <a:rPr lang="ru-RU" sz="2000" dirty="0" smtClean="0"/>
              <a:t>фонды (%)</a:t>
            </a:r>
          </a:p>
          <a:p>
            <a:pPr>
              <a:spcAft>
                <a:spcPts val="1000"/>
              </a:spcAft>
              <a:buClr>
                <a:srgbClr val="ED5338"/>
              </a:buClr>
              <a:buFont typeface="Wingdings" panose="05000000000000000000" pitchFamily="2" charset="2"/>
              <a:buChar char="v"/>
            </a:pPr>
            <a:r>
              <a:rPr lang="ru-RU" sz="2000" dirty="0"/>
              <a:t>Наличие в </a:t>
            </a:r>
            <a:r>
              <a:rPr lang="ru-RU" sz="2000" dirty="0" smtClean="0"/>
              <a:t>показателя </a:t>
            </a:r>
            <a:r>
              <a:rPr lang="ru-RU" sz="2000" dirty="0"/>
              <a:t>по увеличению среднесписочной численности работников в году, следующем за годом предоставления гранта, по отношению к году его </a:t>
            </a:r>
            <a:r>
              <a:rPr lang="ru-RU" sz="2000" dirty="0" smtClean="0"/>
              <a:t>предоставления (единиц)</a:t>
            </a:r>
          </a:p>
          <a:p>
            <a:pPr>
              <a:spcAft>
                <a:spcPts val="1000"/>
              </a:spcAft>
              <a:buClr>
                <a:srgbClr val="ED5338"/>
              </a:buClr>
              <a:buFont typeface="Wingdings" panose="05000000000000000000" pitchFamily="2" charset="2"/>
              <a:buChar char="v"/>
            </a:pPr>
            <a:r>
              <a:rPr lang="ru-RU" sz="2000" dirty="0"/>
              <a:t> Использование франшизы при реализации проекта или бизнес-плана </a:t>
            </a:r>
            <a:r>
              <a:rPr lang="ru-RU" sz="2000" dirty="0" smtClean="0"/>
              <a:t>(да/нет)</a:t>
            </a:r>
          </a:p>
          <a:p>
            <a:pPr>
              <a:spcAft>
                <a:spcPts val="1000"/>
              </a:spcAft>
              <a:buClr>
                <a:srgbClr val="ED5338"/>
              </a:buClr>
              <a:buFont typeface="Wingdings" panose="05000000000000000000" pitchFamily="2" charset="2"/>
              <a:buChar char="v"/>
            </a:pPr>
            <a:r>
              <a:rPr lang="ru-RU" sz="2000" dirty="0"/>
              <a:t>Наличие статуса резидента </a:t>
            </a:r>
            <a:r>
              <a:rPr lang="ru-RU" sz="2000" dirty="0" smtClean="0"/>
              <a:t>бизнес-инкубатора (да/нет)</a:t>
            </a:r>
          </a:p>
          <a:p>
            <a:pPr>
              <a:spcAft>
                <a:spcPts val="1000"/>
              </a:spcAft>
              <a:buClr>
                <a:srgbClr val="ED5338"/>
              </a:buClr>
              <a:buFont typeface="Wingdings" panose="05000000000000000000" pitchFamily="2" charset="2"/>
              <a:buChar char="v"/>
            </a:pPr>
            <a:r>
              <a:rPr lang="ru-RU" sz="2000" dirty="0"/>
              <a:t>Наличие личного кабинета в навигаторе социальных услуг и(или) на платформе МСП.РФ </a:t>
            </a:r>
          </a:p>
          <a:p>
            <a:pPr>
              <a:spcAft>
                <a:spcPts val="1000"/>
              </a:spcAft>
              <a:buClr>
                <a:srgbClr val="ED5338"/>
              </a:buClr>
              <a:buFont typeface="Wingdings" panose="05000000000000000000" pitchFamily="2" charset="2"/>
              <a:buChar char="v"/>
            </a:pPr>
            <a:r>
              <a:rPr lang="ru-RU" sz="2000" dirty="0"/>
              <a:t>Участие в конкурсах, проводимых ЦИСС НО в текущем и предшествовавшем году предоставления гранта: «Лучший социальный проект года», «Новые возможности», «Взгляд в будущее», «Территории роста», «Социальный предприниматель 2.0», «Точка роста», «Бизнес-мост» </a:t>
            </a:r>
            <a:r>
              <a:rPr lang="ru-RU" sz="2000" dirty="0" smtClean="0"/>
              <a:t>(кол-во)</a:t>
            </a:r>
          </a:p>
          <a:p>
            <a:pPr>
              <a:spcAft>
                <a:spcPts val="1000"/>
              </a:spcAft>
              <a:buClr>
                <a:srgbClr val="ED5338"/>
              </a:buClr>
              <a:buFont typeface="Wingdings" panose="05000000000000000000" pitchFamily="2" charset="2"/>
              <a:buChar char="v"/>
            </a:pPr>
            <a:r>
              <a:rPr lang="ru-RU" sz="2000" dirty="0"/>
              <a:t>Итоговая аттестационная оценка по обучающей программе «Основы </a:t>
            </a:r>
            <a:r>
              <a:rPr lang="ru-RU" sz="2000" dirty="0" smtClean="0"/>
              <a:t>предпринимательской </a:t>
            </a:r>
            <a:r>
              <a:rPr lang="ru-RU" sz="2000" dirty="0"/>
              <a:t>деятельности</a:t>
            </a:r>
            <a:r>
              <a:rPr lang="ru-RU" sz="2000" dirty="0" smtClean="0"/>
              <a:t>» (баллы)</a:t>
            </a:r>
            <a:endParaRPr lang="ru-RU" sz="2000" dirty="0"/>
          </a:p>
        </p:txBody>
      </p:sp>
      <p:sp>
        <p:nvSpPr>
          <p:cNvPr id="5" name="object 30"/>
          <p:cNvSpPr/>
          <p:nvPr/>
        </p:nvSpPr>
        <p:spPr>
          <a:xfrm>
            <a:off x="924304" y="326326"/>
            <a:ext cx="575311" cy="116939"/>
          </a:xfrm>
          <a:custGeom>
            <a:avLst/>
            <a:gdLst/>
            <a:ahLst/>
            <a:cxnLst/>
            <a:rect l="l" t="t" r="r" b="b"/>
            <a:pathLst>
              <a:path w="111125" h="518159">
                <a:moveTo>
                  <a:pt x="110653" y="0"/>
                </a:moveTo>
                <a:lnTo>
                  <a:pt x="0" y="0"/>
                </a:lnTo>
                <a:lnTo>
                  <a:pt x="0" y="518045"/>
                </a:lnTo>
                <a:lnTo>
                  <a:pt x="110653" y="518045"/>
                </a:lnTo>
                <a:lnTo>
                  <a:pt x="110653" y="0"/>
                </a:lnTo>
                <a:close/>
              </a:path>
            </a:pathLst>
          </a:custGeom>
          <a:solidFill>
            <a:srgbClr val="ED5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1FC9A8C-4391-9F0D-0CD5-45CEEB4676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-1157168" y="553527"/>
            <a:ext cx="1848653" cy="1721883"/>
          </a:xfrm>
          <a:prstGeom prst="rect">
            <a:avLst/>
          </a:prstGeom>
        </p:spPr>
      </p:pic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245C5E69-CACE-1327-CF82-100EE10A0E47}"/>
              </a:ext>
            </a:extLst>
          </p:cNvPr>
          <p:cNvGrpSpPr/>
          <p:nvPr/>
        </p:nvGrpSpPr>
        <p:grpSpPr>
          <a:xfrm rot="2955713">
            <a:off x="9745225" y="3044003"/>
            <a:ext cx="2119256" cy="1472882"/>
            <a:chOff x="2418080" y="4704080"/>
            <a:chExt cx="2032000" cy="1412239"/>
          </a:xfrm>
          <a:solidFill>
            <a:srgbClr val="EDD8C2">
              <a:alpha val="35000"/>
            </a:srgbClr>
          </a:solidFill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xmlns="" id="{75744C19-A850-1F8D-12F0-C7D24DC4155E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xmlns="" id="{46162F51-B2AD-6862-6693-E57983D273AE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xmlns="" id="{F4829E04-361A-C3F9-8C9E-758E4BDC8942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xmlns="" id="{CD1849A3-61F4-B8C1-6435-44DCF72192BF}"/>
              </a:ext>
            </a:extLst>
          </p:cNvPr>
          <p:cNvGrpSpPr/>
          <p:nvPr/>
        </p:nvGrpSpPr>
        <p:grpSpPr>
          <a:xfrm rot="10800000">
            <a:off x="3921221" y="7074513"/>
            <a:ext cx="2849371" cy="677391"/>
            <a:chOff x="3829260" y="752996"/>
            <a:chExt cx="2052613" cy="487975"/>
          </a:xfrm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xmlns="" id="{8C9382B9-96EE-544E-A747-BE3B98D239F7}"/>
                </a:ext>
              </a:extLst>
            </p:cNvPr>
            <p:cNvSpPr/>
            <p:nvPr/>
          </p:nvSpPr>
          <p:spPr>
            <a:xfrm rot="2700000">
              <a:off x="3829260" y="752998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777FCAD1-83AD-B5AB-B0C8-411DB9152571}"/>
                </a:ext>
              </a:extLst>
            </p:cNvPr>
            <p:cNvSpPr/>
            <p:nvPr/>
          </p:nvSpPr>
          <p:spPr>
            <a:xfrm rot="2700000">
              <a:off x="4591260" y="752997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2E00F4EC-4C9E-C046-73ED-9DB6974B24B9}"/>
                </a:ext>
              </a:extLst>
            </p:cNvPr>
            <p:cNvSpPr/>
            <p:nvPr/>
          </p:nvSpPr>
          <p:spPr>
            <a:xfrm rot="2700000">
              <a:off x="5393900" y="752996"/>
              <a:ext cx="487973" cy="487973"/>
            </a:xfrm>
            <a:prstGeom prst="rect">
              <a:avLst/>
            </a:prstGeom>
            <a:solidFill>
              <a:srgbClr val="EDD8C2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xmlns="" val="138504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23"/>
          <p:cNvPicPr>
            <a:picLocks noChangeAspect="1"/>
          </p:cNvPicPr>
          <p:nvPr/>
        </p:nvPicPr>
        <p:blipFill>
          <a:blip r:embed="rId3"/>
          <a:srcRect t="29636" r="25089"/>
          <a:stretch>
            <a:fillRect/>
          </a:stretch>
        </p:blipFill>
        <p:spPr bwMode="auto">
          <a:xfrm>
            <a:off x="4801606" y="0"/>
            <a:ext cx="5352325" cy="5024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Арка 20"/>
          <p:cNvSpPr/>
          <p:nvPr/>
        </p:nvSpPr>
        <p:spPr>
          <a:xfrm rot="9900000">
            <a:off x="9058275" y="6323013"/>
            <a:ext cx="2473325" cy="2473325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prstClr val="black"/>
              </a:solidFill>
            </a:endParaRPr>
          </a:p>
        </p:txBody>
      </p:sp>
      <p:pic>
        <p:nvPicPr>
          <p:cNvPr id="14340" name="Рисунок 24"/>
          <p:cNvPicPr>
            <a:picLocks noChangeAspect="1"/>
          </p:cNvPicPr>
          <p:nvPr/>
        </p:nvPicPr>
        <p:blipFill>
          <a:blip r:embed="rId4">
            <a:lum contrast="-20000"/>
          </a:blip>
          <a:srcRect/>
          <a:stretch>
            <a:fillRect/>
          </a:stretch>
        </p:blipFill>
        <p:spPr bwMode="auto">
          <a:xfrm>
            <a:off x="5645617" y="0"/>
            <a:ext cx="1854200" cy="1854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01675" y="314325"/>
            <a:ext cx="812800" cy="217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363" y="7085013"/>
            <a:ext cx="566737" cy="3794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932863" y="257175"/>
            <a:ext cx="1533525" cy="5254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xmlns="" id="{4890BA8C-03FE-1F1C-D3AA-C6BE9FEAEA55}"/>
              </a:ext>
            </a:extLst>
          </p:cNvPr>
          <p:cNvGrpSpPr/>
          <p:nvPr/>
        </p:nvGrpSpPr>
        <p:grpSpPr>
          <a:xfrm>
            <a:off x="451776" y="6321443"/>
            <a:ext cx="6512719" cy="871593"/>
            <a:chOff x="382999" y="92502"/>
            <a:chExt cx="6512719" cy="871593"/>
          </a:xfrm>
        </p:grpSpPr>
        <p:pic>
          <p:nvPicPr>
            <p:cNvPr id="17" name="Picture 2">
              <a:extLst>
                <a:ext uri="{FF2B5EF4-FFF2-40B4-BE49-F238E27FC236}">
                  <a16:creationId xmlns:a16="http://schemas.microsoft.com/office/drawing/2014/main" xmlns="" id="{8A06CEE6-B079-B0F7-5375-86872F8B525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5281" b="9586"/>
            <a:stretch/>
          </p:blipFill>
          <p:spPr bwMode="auto">
            <a:xfrm>
              <a:off x="2284254" y="92502"/>
              <a:ext cx="4611464" cy="871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>
              <a:extLst>
                <a:ext uri="{FF2B5EF4-FFF2-40B4-BE49-F238E27FC236}">
                  <a16:creationId xmlns:a16="http://schemas.microsoft.com/office/drawing/2014/main" xmlns="" id="{FA1D4381-2831-064F-191E-8A25ACDEA4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999" y="191431"/>
              <a:ext cx="1960889" cy="633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Google Shape;155;p29">
            <a:extLst>
              <a:ext uri="{FF2B5EF4-FFF2-40B4-BE49-F238E27FC236}">
                <a16:creationId xmlns:a16="http://schemas.microsoft.com/office/drawing/2014/main" xmlns="" id="{A3BF214D-1720-4309-9981-5430B6020DFA}"/>
              </a:ext>
            </a:extLst>
          </p:cNvPr>
          <p:cNvSpPr txBox="1">
            <a:spLocks/>
          </p:cNvSpPr>
          <p:nvPr/>
        </p:nvSpPr>
        <p:spPr>
          <a:xfrm>
            <a:off x="741587" y="2314622"/>
            <a:ext cx="4854988" cy="181864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ru-RU" sz="4400" b="1" dirty="0">
                <a:solidFill>
                  <a:srgbClr val="562212"/>
                </a:solidFill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Спасибо </a:t>
            </a:r>
            <a:br>
              <a:rPr lang="ru-RU" sz="4400" b="1" dirty="0">
                <a:solidFill>
                  <a:srgbClr val="562212"/>
                </a:solidFill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4400" b="1" dirty="0">
                <a:solidFill>
                  <a:srgbClr val="562212"/>
                </a:solidFill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 внимание!</a:t>
            </a:r>
            <a:endParaRPr lang="en-US" sz="2000" b="1" dirty="0">
              <a:solidFill>
                <a:srgbClr val="562212"/>
              </a:solidFill>
              <a:latin typeface="Arial Black" panose="020B0A040201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40425F1-6F32-82D9-1C67-4819A093059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40948" y="6479931"/>
            <a:ext cx="813454" cy="60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681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10085</TotalTime>
  <Words>1077</Words>
  <Application>Microsoft Office PowerPoint</Application>
  <PresentationFormat>Произвольный</PresentationFormat>
  <Paragraphs>82</Paragraphs>
  <Slides>12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 Ответственность за нарушение условий и порядка предоставления гранта, выявленного по фактам проверок</vt:lpstr>
      <vt:lpstr>Критерии оценки заявки на грант (Порядок)</vt:lpstr>
      <vt:lpstr>Слайд 12</vt:lpstr>
    </vt:vector>
  </TitlesOfParts>
  <Company>Synergy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Admin</cp:lastModifiedBy>
  <cp:revision>727</cp:revision>
  <cp:lastPrinted>2019-05-25T08:03:43Z</cp:lastPrinted>
  <dcterms:created xsi:type="dcterms:W3CDTF">2019-04-26T08:56:54Z</dcterms:created>
  <dcterms:modified xsi:type="dcterms:W3CDTF">2022-09-19T14:07:38Z</dcterms:modified>
</cp:coreProperties>
</file>