
<file path=[Content_Types].xml><?xml version="1.0" encoding="utf-8"?>
<Types xmlns="http://schemas.openxmlformats.org/package/2006/content-types">
  <Default Extension="MP3" ContentType="audio/mpeg"/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313" r:id="rId4"/>
    <p:sldId id="314" r:id="rId5"/>
    <p:sldId id="259" r:id="rId6"/>
    <p:sldId id="258" r:id="rId7"/>
    <p:sldId id="315" r:id="rId8"/>
    <p:sldId id="351" r:id="rId9"/>
    <p:sldId id="263" r:id="rId10"/>
    <p:sldId id="316" r:id="rId11"/>
    <p:sldId id="261" r:id="rId12"/>
    <p:sldId id="318" r:id="rId13"/>
    <p:sldId id="294" r:id="rId14"/>
    <p:sldId id="295" r:id="rId15"/>
    <p:sldId id="296" r:id="rId16"/>
    <p:sldId id="260" r:id="rId17"/>
    <p:sldId id="262" r:id="rId18"/>
    <p:sldId id="317" r:id="rId19"/>
    <p:sldId id="264" r:id="rId20"/>
    <p:sldId id="265" r:id="rId21"/>
    <p:sldId id="297" r:id="rId22"/>
    <p:sldId id="298" r:id="rId23"/>
    <p:sldId id="299" r:id="rId24"/>
    <p:sldId id="319" r:id="rId25"/>
    <p:sldId id="266" r:id="rId26"/>
    <p:sldId id="267" r:id="rId27"/>
    <p:sldId id="268" r:id="rId28"/>
    <p:sldId id="270" r:id="rId29"/>
    <p:sldId id="300" r:id="rId30"/>
    <p:sldId id="320" r:id="rId31"/>
    <p:sldId id="301" r:id="rId32"/>
    <p:sldId id="269" r:id="rId33"/>
    <p:sldId id="271" r:id="rId34"/>
    <p:sldId id="274" r:id="rId35"/>
    <p:sldId id="321" r:id="rId36"/>
    <p:sldId id="272" r:id="rId37"/>
    <p:sldId id="273" r:id="rId38"/>
    <p:sldId id="302" r:id="rId39"/>
    <p:sldId id="275" r:id="rId40"/>
    <p:sldId id="276" r:id="rId41"/>
    <p:sldId id="303" r:id="rId42"/>
    <p:sldId id="285" r:id="rId43"/>
    <p:sldId id="304" r:id="rId44"/>
    <p:sldId id="305" r:id="rId45"/>
    <p:sldId id="306" r:id="rId46"/>
    <p:sldId id="322" r:id="rId47"/>
    <p:sldId id="323" r:id="rId48"/>
    <p:sldId id="307" r:id="rId49"/>
    <p:sldId id="308" r:id="rId50"/>
    <p:sldId id="280" r:id="rId51"/>
    <p:sldId id="309" r:id="rId52"/>
    <p:sldId id="310" r:id="rId53"/>
    <p:sldId id="311" r:id="rId54"/>
    <p:sldId id="324" r:id="rId55"/>
    <p:sldId id="277" r:id="rId56"/>
    <p:sldId id="325" r:id="rId57"/>
    <p:sldId id="326" r:id="rId58"/>
    <p:sldId id="327" r:id="rId59"/>
    <p:sldId id="282" r:id="rId60"/>
    <p:sldId id="287" r:id="rId61"/>
    <p:sldId id="288" r:id="rId62"/>
    <p:sldId id="289" r:id="rId63"/>
    <p:sldId id="290" r:id="rId64"/>
    <p:sldId id="291" r:id="rId65"/>
    <p:sldId id="292" r:id="rId66"/>
    <p:sldId id="293" r:id="rId67"/>
    <p:sldId id="328" r:id="rId68"/>
    <p:sldId id="329" r:id="rId69"/>
    <p:sldId id="356" r:id="rId70"/>
    <p:sldId id="330" r:id="rId71"/>
    <p:sldId id="332" r:id="rId72"/>
    <p:sldId id="333" r:id="rId73"/>
    <p:sldId id="334" r:id="rId74"/>
    <p:sldId id="331" r:id="rId75"/>
    <p:sldId id="335" r:id="rId76"/>
    <p:sldId id="336" r:id="rId77"/>
    <p:sldId id="337" r:id="rId78"/>
    <p:sldId id="284" r:id="rId79"/>
    <p:sldId id="283" r:id="rId80"/>
    <p:sldId id="338" r:id="rId81"/>
    <p:sldId id="340" r:id="rId82"/>
    <p:sldId id="341" r:id="rId83"/>
    <p:sldId id="342" r:id="rId84"/>
    <p:sldId id="343" r:id="rId85"/>
    <p:sldId id="344" r:id="rId86"/>
    <p:sldId id="345" r:id="rId87"/>
    <p:sldId id="346" r:id="rId88"/>
    <p:sldId id="352" r:id="rId89"/>
    <p:sldId id="353" r:id="rId90"/>
    <p:sldId id="354" r:id="rId91"/>
    <p:sldId id="355" r:id="rId92"/>
    <p:sldId id="347" r:id="rId93"/>
    <p:sldId id="348" r:id="rId94"/>
    <p:sldId id="350" r:id="rId95"/>
    <p:sldId id="358" r:id="rId96"/>
    <p:sldId id="357" r:id="rId9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433" autoAdjust="0"/>
  </p:normalViewPr>
  <p:slideViewPr>
    <p:cSldViewPr snapToGrid="0">
      <p:cViewPr varScale="1">
        <p:scale>
          <a:sx n="112" d="100"/>
          <a:sy n="112" d="100"/>
        </p:scale>
        <p:origin x="4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875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671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644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568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753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885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639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712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156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413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059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9562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7240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9772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1599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834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682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8D3A-CEF9-43C4-AF8A-B2370DD767AD}" type="datetimeFigureOut">
              <a:rPr lang="ru-RU" smtClean="0"/>
              <a:t>08.05.2019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19549-A9CD-48C5-B7AA-9CF9FB7634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8723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g"/><Relationship Id="rId5" Type="http://schemas.openxmlformats.org/officeDocument/2006/relationships/image" Target="../media/image68.jpg"/><Relationship Id="rId4" Type="http://schemas.openxmlformats.org/officeDocument/2006/relationships/image" Target="../media/image67.jp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91.tif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fif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3372" y="2047875"/>
            <a:ext cx="9457426" cy="3682551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Развитие местного самоуправления в Ковернинском муниципальном районе Нижегородской области</a:t>
            </a:r>
            <a:endParaRPr lang="ru-RU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884" y="476545"/>
            <a:ext cx="1054761" cy="1961855"/>
          </a:xfrm>
          <a:prstGeom prst="rect">
            <a:avLst/>
          </a:prstGeom>
        </p:spPr>
      </p:pic>
      <p:pic>
        <p:nvPicPr>
          <p:cNvPr id="4" name="Смирнова С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88134" y="6121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52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022" y="356499"/>
            <a:ext cx="5881778" cy="6363478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С принятием закона «О местном самоуправлении в РСФСР» от 6 июля 1991 года начался трудный 25-летний путь возрождения местного самоуправления в России</a:t>
            </a:r>
            <a:r>
              <a:rPr lang="ru-RU" sz="2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.</a:t>
            </a:r>
            <a:br>
              <a:rPr lang="ru-RU" sz="2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ru-RU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В конце 1991 года вместо исполкомов (исполнительных комитетов) Cовета народных депутатов были созданы администрации. Началось назначение </a:t>
            </a:r>
            <a:r>
              <a:rPr lang="ru-RU" sz="2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глав. </a:t>
            </a:r>
            <a:r>
              <a:rPr lang="ru-RU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По представлению Ковернинского районного Совета народных </a:t>
            </a:r>
            <a:r>
              <a:rPr lang="ru-RU" sz="20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депутатов, </a:t>
            </a:r>
            <a:r>
              <a:rPr lang="ru-RU" sz="20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в конце декабря 1991 года главой администрации Ковернинского района был назначен </a:t>
            </a:r>
            <a:r>
              <a:rPr lang="ru-RU" sz="2000" b="1" dirty="0" err="1">
                <a:solidFill>
                  <a:schemeClr val="bg1">
                    <a:lumMod val="75000"/>
                    <a:lumOff val="25000"/>
                  </a:schemeClr>
                </a:solidFill>
              </a:rPr>
              <a:t>Клюганов</a:t>
            </a:r>
            <a:r>
              <a:rPr lang="ru-RU" sz="2000" b="1" dirty="0">
                <a:solidFill>
                  <a:schemeClr val="bg1">
                    <a:lumMod val="75000"/>
                    <a:lumOff val="25000"/>
                  </a:schemeClr>
                </a:solidFill>
              </a:rPr>
              <a:t> Павел Анатольевич.</a:t>
            </a:r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/>
            </a:r>
            <a:b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endParaRPr lang="ru-RU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066" y="705780"/>
            <a:ext cx="4563534" cy="518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1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99" y="0"/>
            <a:ext cx="56927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3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933" y="0"/>
            <a:ext cx="56471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97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9188" y="2068362"/>
            <a:ext cx="6288548" cy="4346993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27 марта 1994 года состоялись выборы депутатов представительных органов района, посёлка, </a:t>
            </a:r>
            <a:r>
              <a:rPr lang="ru-RU" sz="32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сельсоветов, </a:t>
            </a:r>
            <a:r>
              <a:rPr lang="ru-RU" sz="32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В него вошли по старосте от каждого сельского Совета и депутаты поселковой Думы – в общей сложности 19 человек.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5276850" y="226505"/>
            <a:ext cx="6753225" cy="12879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Первый созыв Земского собрания 1994-1996 гг.</a:t>
            </a:r>
            <a:endParaRPr lang="ru-RU" sz="2800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058"/>
            <a:ext cx="5343525" cy="692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46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" y="1"/>
            <a:ext cx="12115799" cy="2413000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Клюганов</a:t>
            </a:r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Павел Анатольевич</a:t>
            </a:r>
            <a:b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>решением Земского собрания </a:t>
            </a:r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возложены обязанности председателя Земского собрания</a:t>
            </a:r>
            <a:endParaRPr lang="ru-RU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Рисунок 3" descr="\\Fotomshome\фотографии 2019\Новая папка\Шмелев-Клюганов\DSC0085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2564" y="2279889"/>
            <a:ext cx="3479861" cy="4454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71317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8" b="6791"/>
          <a:stretch/>
        </p:blipFill>
        <p:spPr>
          <a:xfrm>
            <a:off x="296332" y="0"/>
            <a:ext cx="11616267" cy="686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650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86"/>
          <a:stretch/>
        </p:blipFill>
        <p:spPr>
          <a:xfrm>
            <a:off x="169333" y="0"/>
            <a:ext cx="118358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3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253" y="192597"/>
            <a:ext cx="11353800" cy="1317026"/>
          </a:xfrm>
        </p:spPr>
        <p:txBody>
          <a:bodyPr/>
          <a:lstStyle/>
          <a:p>
            <a:r>
              <a:rPr lang="ru-RU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Второй созыв Земского собрания 1996-2000 гг.</a:t>
            </a:r>
            <a:endParaRPr lang="ru-RU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300" y="1730375"/>
            <a:ext cx="11353800" cy="503237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6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28 декабря 1996 года состоялись выборы депутатов Земского собрания Ковернинского района. На основе всеобщего равного и прямого избирательного права при тайном голосовании было избрано 19 депутатов сроком на 4 года. Председателем Земского собрания из состава депутатов избран Подоплелов Павел Филиппович.</a:t>
            </a:r>
            <a:endParaRPr lang="ru-RU" sz="36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926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41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778" y="457200"/>
            <a:ext cx="10586380" cy="14147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Подоплелов Павел </a:t>
            </a:r>
            <a:r>
              <a:rPr lang="ru-RU" dirty="0" err="1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Филипович</a:t>
            </a:r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избран </a:t>
            </a:r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председателем Земского собрания района из состава депутатов Земского собрания </a:t>
            </a:r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района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C:\Documents and Settings\Admin\Рабочий стол\справочник МСУ\Подоплелов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6242" y="1871932"/>
            <a:ext cx="3536825" cy="4872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65508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5370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761" y="637412"/>
            <a:ext cx="3071285" cy="571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33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036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уландин В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83467" y="313267"/>
            <a:ext cx="5355564" cy="61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3117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383"/>
          <a:stretch/>
        </p:blipFill>
        <p:spPr>
          <a:xfrm>
            <a:off x="2387600" y="3069"/>
            <a:ext cx="7357533" cy="685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627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660811" cy="6492875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>28 декабря 1996 года состоялись первые выборы депутатов Земского собрания Ковернинского района. На основе всеобщего равного и прямого избирательного права при тайном голосовании было избрано 19 депутатов сроком на 4 года. Председателем Земского собрания из состава депутатов избран Подоплелов Павел Филиппович.</a:t>
            </a:r>
          </a:p>
        </p:txBody>
      </p:sp>
    </p:spTree>
    <p:extLst>
      <p:ext uri="{BB962C8B-B14F-4D97-AF65-F5344CB8AC3E}">
        <p14:creationId xmlns:p14="http://schemas.microsoft.com/office/powerpoint/2010/main" val="3557981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674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0386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Третий созыв Земского собрания 2000-2005 гг.</a:t>
            </a:r>
            <a:endParaRPr lang="ru-RU" sz="2800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0382" y="968904"/>
            <a:ext cx="9719733" cy="8413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Председателем Земского собрания из своего состава избран Багдасарян Левон Багдасарович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824" y="1977075"/>
            <a:ext cx="3752851" cy="4751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9819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4" t="14386" r="13665" b="12971"/>
          <a:stretch/>
        </p:blipFill>
        <p:spPr>
          <a:xfrm rot="5400000">
            <a:off x="2690813" y="-2252664"/>
            <a:ext cx="6858000" cy="1136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766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838" y="0"/>
            <a:ext cx="45943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6394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166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 descr="август 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067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22597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13" r="26893"/>
          <a:stretch/>
        </p:blipFill>
        <p:spPr>
          <a:xfrm>
            <a:off x="2777065" y="1659465"/>
            <a:ext cx="6375401" cy="5063067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87884" y="355600"/>
            <a:ext cx="10353761" cy="104986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Ватрасов николай дмитриевич</a:t>
            </a:r>
            <a:b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ru-RU" sz="27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почетный гражданин ковернинского района</a:t>
            </a:r>
            <a:endParaRPr lang="ru-RU" sz="27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6142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28693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Четвертый созыв Земского собрания 2005-2010 гг.</a:t>
            </a:r>
            <a:endParaRPr lang="ru-RU" sz="3600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123949"/>
            <a:ext cx="11544300" cy="64770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Председателем Земского собрания четвёртого созыва, </a:t>
            </a:r>
            <a:r>
              <a:rPr lang="ru-RU" sz="28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избран Петушков </a:t>
            </a:r>
            <a:r>
              <a:rPr lang="ru-RU" sz="2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Владимир Петрович</a:t>
            </a:r>
          </a:p>
        </p:txBody>
      </p:sp>
      <p:pic>
        <p:nvPicPr>
          <p:cNvPr id="4" name="Рисунок 3" descr="http://www.kovernino.ru/_data/objects/0000/5718/image04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0459" y="2228850"/>
            <a:ext cx="3818466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69181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5734051" cy="41825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050" y="1892301"/>
            <a:ext cx="6457950" cy="496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563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89599" cy="42671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602" y="1981201"/>
            <a:ext cx="6502398" cy="487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6190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4461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68" y="-11090"/>
            <a:ext cx="10329332" cy="686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9013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4" t="15308" r="10926"/>
          <a:stretch/>
        </p:blipFill>
        <p:spPr>
          <a:xfrm>
            <a:off x="3005668" y="1539593"/>
            <a:ext cx="5935134" cy="5199874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79928" y="388126"/>
            <a:ext cx="10353761" cy="106680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Мадяева татьяна арсентьевна</a:t>
            </a:r>
            <a:b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ru-RU" sz="27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председатель контрольно-счетной комиссии</a:t>
            </a:r>
            <a:endParaRPr lang="ru-RU" sz="27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9656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498" y="0"/>
            <a:ext cx="48730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5094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736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Пятый созыв Земского собрания 2010-2012 гг.</a:t>
            </a:r>
            <a:endParaRPr lang="ru-RU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6334" y="884767"/>
            <a:ext cx="11438466" cy="84137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Полномочия председателя Земского собрания исполнял избранный </a:t>
            </a:r>
            <a:r>
              <a:rPr lang="ru-RU" sz="24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из </a:t>
            </a:r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состава депутатов глава местного самоуправления – Петушков Владимир Петрович.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4" y="2026699"/>
            <a:ext cx="6980766" cy="46538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866" y="2032000"/>
            <a:ext cx="3953934" cy="464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9358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7" y="0"/>
            <a:ext cx="5803901" cy="38692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169" y="2638779"/>
            <a:ext cx="6328832" cy="421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722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9818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Богаткова нина савельевна</a:t>
            </a:r>
            <a:b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ru-RU" sz="27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почётный ветеран ковернинского района</a:t>
            </a:r>
            <a:endParaRPr lang="ru-RU" sz="27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266" y="2002707"/>
            <a:ext cx="5935134" cy="460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034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4"/>
            <a:ext cx="12203906" cy="685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5115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0753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Шестой созыв Земского собрания 2012-2017 гг.</a:t>
            </a:r>
            <a:endParaRPr lang="ru-RU" b="1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0712" y="902758"/>
            <a:ext cx="10950575" cy="11631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Главой местного самоуправления, исполняющим полномочия председателя Земского собрания, был избран Кривошеев Николай Сергеевич. </a:t>
            </a:r>
          </a:p>
        </p:txBody>
      </p:sp>
      <p:pic>
        <p:nvPicPr>
          <p:cNvPr id="4" name="Рисунок 3" descr="D:\Рабочий стол\мои документы\ДЕПУТАТЫ\ДЕПУТАТЫ ЗЕМСКОГО СОБРАНИЯ\на сайт информация депутаты\фото депутатов\депутаты - копия (19).jpg"/>
          <p:cNvPicPr/>
          <p:nvPr/>
        </p:nvPicPr>
        <p:blipFill>
          <a:blip r:embed="rId2"/>
          <a:srcRect l="80011" t="55582" r="5704" b="30931"/>
          <a:stretch>
            <a:fillRect/>
          </a:stretch>
        </p:blipFill>
        <p:spPr bwMode="auto">
          <a:xfrm>
            <a:off x="4255160" y="1980141"/>
            <a:ext cx="3681678" cy="4792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86087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436" y="1337731"/>
            <a:ext cx="3226831" cy="37761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45"/>
          <a:stretch/>
        </p:blipFill>
        <p:spPr>
          <a:xfrm>
            <a:off x="263498" y="1337733"/>
            <a:ext cx="3872574" cy="37761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1" t="1849" r="16513" b="4069"/>
          <a:stretch/>
        </p:blipFill>
        <p:spPr>
          <a:xfrm>
            <a:off x="4391104" y="1337732"/>
            <a:ext cx="3852335" cy="377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0282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916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907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00" y="-17959"/>
            <a:ext cx="6807200" cy="689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9509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284" y="0"/>
            <a:ext cx="4599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284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733" y="2821"/>
            <a:ext cx="10295467" cy="686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734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62" y="1454"/>
            <a:ext cx="5004729" cy="334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785" y="0"/>
            <a:ext cx="2606804" cy="333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Obmen\к презентации\IMG_44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62" y="3346450"/>
            <a:ext cx="5004729" cy="351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531" y="3345787"/>
            <a:ext cx="5269313" cy="351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581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ectorIT\Desktop\DSC007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3976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8" b="7654"/>
          <a:stretch/>
        </p:blipFill>
        <p:spPr>
          <a:xfrm>
            <a:off x="0" y="0"/>
            <a:ext cx="12192000" cy="687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4313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17" b="2098"/>
          <a:stretch/>
        </p:blipFill>
        <p:spPr>
          <a:xfrm>
            <a:off x="0" y="-1"/>
            <a:ext cx="12192000" cy="7095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4478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:\Obmen\к презентации\DSC017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1" y="0"/>
            <a:ext cx="4758266" cy="300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Obmen\к презентации\DSC040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535" y="3530599"/>
            <a:ext cx="4436534" cy="332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Obmen\к презентации\DSC048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1" y="3092450"/>
            <a:ext cx="5884332" cy="376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Obmen\к презентации\DSC048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333" y="0"/>
            <a:ext cx="6021644" cy="341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01970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133" y="0"/>
            <a:ext cx="8839200" cy="6863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33809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6903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2" y="0"/>
            <a:ext cx="10329333" cy="68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2513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3439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912533" cy="29125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1" y="0"/>
            <a:ext cx="6553200" cy="3530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12533"/>
            <a:ext cx="5918200" cy="39454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533" y="0"/>
            <a:ext cx="2726267" cy="29125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8" t="8766" r="4052" b="13457"/>
          <a:stretch/>
        </p:blipFill>
        <p:spPr>
          <a:xfrm>
            <a:off x="5918200" y="3344333"/>
            <a:ext cx="6273800" cy="351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9327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42" b="5820"/>
          <a:stretch/>
        </p:blipFill>
        <p:spPr>
          <a:xfrm>
            <a:off x="-84667" y="0"/>
            <a:ext cx="124783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3791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3253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64" b="4691"/>
          <a:stretch/>
        </p:blipFill>
        <p:spPr>
          <a:xfrm>
            <a:off x="0" y="0"/>
            <a:ext cx="12192000" cy="6863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38182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/>
          <a:stretch/>
        </p:blipFill>
        <p:spPr>
          <a:xfrm>
            <a:off x="93133" y="651932"/>
            <a:ext cx="4159140" cy="54271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089" y="626532"/>
            <a:ext cx="3610949" cy="54525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585" y="924703"/>
            <a:ext cx="3911192" cy="4756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7862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В 2013 году сформирована Молодёжная палата при Земском Собрании Ковернинского района. Первым председателем Молодежной палаты и представителем Ковернинского района в Молодежном парламенте при Законодательном Собрании был Глухов Владимир Алексеевич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610011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200660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>С 26 марта 2015 г. </a:t>
            </a:r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главой местного самоуправления, председателем Земского собрания избран Куландин </a:t>
            </a:r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Василий Анатольевич.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2" t="13636" b="2491"/>
          <a:stretch/>
        </p:blipFill>
        <p:spPr>
          <a:xfrm>
            <a:off x="2645832" y="2088767"/>
            <a:ext cx="6900335" cy="476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2744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230" y="0"/>
            <a:ext cx="93875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1195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99649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9031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49800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5450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С 2017 года Земское собрание Ковернинского муниципального района - постоянно действующий коллегиальный орган местного самоуправления.</a:t>
            </a: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881062" y="1446743"/>
            <a:ext cx="10258425" cy="92498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Избран председателем Земского собрания района из состава депутатов Земского собрания </a:t>
            </a:r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района Кербников Иван Викторович</a:t>
            </a:r>
            <a:endParaRPr lang="ru-RU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Рисунок 3" descr="Кербников 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0" y="2371725"/>
            <a:ext cx="3228975" cy="4326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3871479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201"/>
            <a:ext cx="11751733" cy="2381249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03 ноября 2017 г. в результате отбора кандидатур конкурсной комиссией </a:t>
            </a:r>
            <a:r>
              <a:rPr lang="ru-RU" sz="28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главой </a:t>
            </a:r>
            <a:r>
              <a:rPr lang="ru-RU" sz="2800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местного самоуправления, главой Администрации избран Шмелёв Олег Павлович.</a:t>
            </a:r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  <a:t/>
            </a:r>
            <a:b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endParaRPr lang="ru-RU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660" y="1949917"/>
            <a:ext cx="7074412" cy="470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7839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829" y="0"/>
            <a:ext cx="103003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77739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514178" cy="3666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202" y="3090333"/>
            <a:ext cx="6798798" cy="376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81655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53"/>
          <a:stretch/>
        </p:blipFill>
        <p:spPr>
          <a:xfrm>
            <a:off x="0" y="1"/>
            <a:ext cx="6246056" cy="3759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056" y="2916158"/>
            <a:ext cx="5945944" cy="3941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93185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2" r="13145"/>
          <a:stretch/>
        </p:blipFill>
        <p:spPr>
          <a:xfrm>
            <a:off x="3106173" y="1540933"/>
            <a:ext cx="5985935" cy="5317067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7595" y="313267"/>
            <a:ext cx="10353761" cy="1326321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Смирнова </a:t>
            </a:r>
            <a:r>
              <a:rPr lang="ru-RU" dirty="0" err="1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светлана</a:t>
            </a:r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алексеевна</a:t>
            </a:r>
            <a: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/>
            </a:r>
            <a:br>
              <a:rPr lang="ru-RU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</a:br>
            <a:r>
              <a:rPr lang="ru-RU" sz="2700" dirty="0" smtClean="0">
                <a:solidFill>
                  <a:schemeClr val="bg1">
                    <a:lumMod val="75000"/>
                    <a:lumOff val="25000"/>
                  </a:schemeClr>
                </a:solidFill>
              </a:rPr>
              <a:t>руководитель аппарата земского собрания</a:t>
            </a:r>
            <a:endParaRPr lang="ru-RU" sz="2700" dirty="0">
              <a:solidFill>
                <a:schemeClr val="bg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77005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69"/>
          <a:stretch/>
        </p:blipFill>
        <p:spPr>
          <a:xfrm>
            <a:off x="1" y="0"/>
            <a:ext cx="5876440" cy="6857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4" t="7851" r="28240"/>
          <a:stretch/>
        </p:blipFill>
        <p:spPr>
          <a:xfrm>
            <a:off x="6045774" y="-19516"/>
            <a:ext cx="6146226" cy="687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58801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3" y="313267"/>
            <a:ext cx="4927600" cy="6146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316" y="313267"/>
            <a:ext cx="4840817" cy="614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05807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75" y="516467"/>
            <a:ext cx="4039524" cy="58292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t="569"/>
          <a:stretch/>
        </p:blipFill>
        <p:spPr>
          <a:xfrm>
            <a:off x="4690533" y="516467"/>
            <a:ext cx="3513667" cy="58292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0"/>
          <a:stretch/>
        </p:blipFill>
        <p:spPr>
          <a:xfrm>
            <a:off x="8475134" y="483087"/>
            <a:ext cx="3378200" cy="586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68186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732" y="0"/>
            <a:ext cx="86190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2630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3"/>
          <a:stretch/>
        </p:blipFill>
        <p:spPr>
          <a:xfrm>
            <a:off x="0" y="0"/>
            <a:ext cx="12271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9612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573" y="0"/>
            <a:ext cx="5195359" cy="6878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0917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15"/>
          <a:stretch/>
        </p:blipFill>
        <p:spPr>
          <a:xfrm>
            <a:off x="0" y="0"/>
            <a:ext cx="123311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6426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" t="8272"/>
          <a:stretch/>
        </p:blipFill>
        <p:spPr>
          <a:xfrm>
            <a:off x="558800" y="0"/>
            <a:ext cx="10998200" cy="6864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789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65194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81499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7886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32"/>
          <a:stretch/>
        </p:blipFill>
        <p:spPr>
          <a:xfrm>
            <a:off x="0" y="0"/>
            <a:ext cx="12192000" cy="687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2501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034" y="0"/>
            <a:ext cx="65399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63883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733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2302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50832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734" y="-11354"/>
            <a:ext cx="9135533" cy="6869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9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62297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801" y="-11935"/>
            <a:ext cx="4673599" cy="686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66630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1" t="15062"/>
          <a:stretch/>
        </p:blipFill>
        <p:spPr>
          <a:xfrm>
            <a:off x="804334" y="-546"/>
            <a:ext cx="10507133" cy="685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777057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3" b="11296"/>
          <a:stretch/>
        </p:blipFill>
        <p:spPr>
          <a:xfrm>
            <a:off x="2234801" y="2745"/>
            <a:ext cx="7569599" cy="685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5020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600" y="0"/>
            <a:ext cx="6866467" cy="686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5367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87" b="12840"/>
          <a:stretch/>
        </p:blipFill>
        <p:spPr>
          <a:xfrm>
            <a:off x="2508248" y="-1908"/>
            <a:ext cx="6754283" cy="685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808039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07051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9873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399" y="1663"/>
            <a:ext cx="5046135" cy="6856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419734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64"/>
          <a:stretch/>
        </p:blipFill>
        <p:spPr>
          <a:xfrm>
            <a:off x="753532" y="-7730"/>
            <a:ext cx="10270067" cy="686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287164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17" b="8230"/>
          <a:stretch/>
        </p:blipFill>
        <p:spPr>
          <a:xfrm>
            <a:off x="-203200" y="0"/>
            <a:ext cx="12604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1411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4539428D-6454-4FE6-B992-2D59F0AC2F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8352</TotalTime>
  <Words>380</Words>
  <Application>Microsoft Office PowerPoint</Application>
  <PresentationFormat>Широкоэкранный</PresentationFormat>
  <Paragraphs>26</Paragraphs>
  <Slides>96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96</vt:i4>
      </vt:variant>
    </vt:vector>
  </HeadingPairs>
  <TitlesOfParts>
    <vt:vector size="100" baseType="lpstr">
      <vt:lpstr>Arial</vt:lpstr>
      <vt:lpstr>Bookman Old Style</vt:lpstr>
      <vt:lpstr>Rockwell</vt:lpstr>
      <vt:lpstr>Damask</vt:lpstr>
      <vt:lpstr>Развитие местного самоуправления в Ковернинском муниципальном районе Нижегородской области</vt:lpstr>
      <vt:lpstr>С принятием закона «О местном самоуправлении в РСФСР» от 6 июля 1991 года начался трудный 25-летний путь возрождения местного самоуправления в России. В конце 1991 года вместо исполкомов (исполнительных комитетов) Cовета народных депутатов были созданы администрации. Началось назначение глав. По представлению Ковернинского районного Совета народных депутатов, в конце декабря 1991 года главой администрации Ковернинского района был назначен Клюганов Павел Анатольевич. </vt:lpstr>
      <vt:lpstr>Презентация PowerPoint</vt:lpstr>
      <vt:lpstr>Презентация PowerPoint</vt:lpstr>
      <vt:lpstr>27 марта 1994 года состоялись выборы депутатов представительных органов района, посёлка, сельсоветов, В него вошли по старосте от каждого сельского Совета и депутаты поселковой Думы – в общей сложности 19 человек. </vt:lpstr>
      <vt:lpstr>Клюганов Павел Анатольевич решением Земского собрания возложены обязанности председателя Земского собрания</vt:lpstr>
      <vt:lpstr>Презентация PowerPoint</vt:lpstr>
      <vt:lpstr>Презентация PowerPoint</vt:lpstr>
      <vt:lpstr>Второй созыв Земского собрания 1996-2000 гг.</vt:lpstr>
      <vt:lpstr>Презентация PowerPoint</vt:lpstr>
      <vt:lpstr>Подоплелов Павел Филипович избран председателем Земского собрания района из состава депутатов Земского собрания района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28 декабря 1996 года состоялись первые выборы депутатов Земского собрания Ковернинского района. На основе всеобщего равного и прямого избирательного права при тайном голосовании было избрано 19 депутатов сроком на 4 года. Председателем Земского собрания из состава депутатов избран Подоплелов Павел Филиппович.</vt:lpstr>
      <vt:lpstr>Презентация PowerPoint</vt:lpstr>
      <vt:lpstr>Третий созыв Земского собрания 2000-2005 гг.</vt:lpstr>
      <vt:lpstr>Презентация PowerPoint</vt:lpstr>
      <vt:lpstr>Презентация PowerPoint</vt:lpstr>
      <vt:lpstr>Презентация PowerPoint</vt:lpstr>
      <vt:lpstr>Презентация PowerPoint</vt:lpstr>
      <vt:lpstr>Ватрасов николай дмитриевич почетный гражданин ковернинского района</vt:lpstr>
      <vt:lpstr>Четвертый созыв Земского собрания 2005-2010 гг.</vt:lpstr>
      <vt:lpstr>Презентация PowerPoint</vt:lpstr>
      <vt:lpstr>Презентация PowerPoint</vt:lpstr>
      <vt:lpstr>Презентация PowerPoint</vt:lpstr>
      <vt:lpstr>Презентация PowerPoint</vt:lpstr>
      <vt:lpstr>Мадяева татьяна арсентьевна председатель контрольно-счетной комиссии</vt:lpstr>
      <vt:lpstr>Презентация PowerPoint</vt:lpstr>
      <vt:lpstr>Пятый созыв Земского собрания 2010-2012 гг.</vt:lpstr>
      <vt:lpstr>Презентация PowerPoint</vt:lpstr>
      <vt:lpstr>Презентация PowerPoint</vt:lpstr>
      <vt:lpstr>Богаткова нина савельевна почётный ветеран ковернинского района</vt:lpstr>
      <vt:lpstr>Презентация PowerPoint</vt:lpstr>
      <vt:lpstr>Шестой созыв Земского собрания 2012-2017 гг.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 26 марта 2015 г. главой местного самоуправления, председателем Земского собрания избран Куландин Василий Анатольевич. </vt:lpstr>
      <vt:lpstr>Презентация PowerPoint</vt:lpstr>
      <vt:lpstr>Презентация PowerPoint</vt:lpstr>
      <vt:lpstr>Презентация PowerPoint</vt:lpstr>
      <vt:lpstr>Презентация PowerPoint</vt:lpstr>
      <vt:lpstr>С 2017 года Земское собрание Ковернинского муниципального района - постоянно действующий коллегиальный орган местного самоуправления.</vt:lpstr>
      <vt:lpstr>03 ноября 2017 г. в результате отбора кандидатур конкурсной комиссией главой местного самоуправления, главой Администрации избран Шмелёв Олег Павлович. </vt:lpstr>
      <vt:lpstr>Презентация PowerPoint</vt:lpstr>
      <vt:lpstr>Презентация PowerPoint</vt:lpstr>
      <vt:lpstr>Презентация PowerPoint</vt:lpstr>
      <vt:lpstr>Смирнова светлана алексеевна руководитель аппарата земского собрания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местного самоуправления в Ковернинском муниципальном районе Нижегородской области</dc:title>
  <dc:creator>Adminserver</dc:creator>
  <cp:lastModifiedBy>Adminserver</cp:lastModifiedBy>
  <cp:revision>47</cp:revision>
  <dcterms:created xsi:type="dcterms:W3CDTF">2019-04-09T10:06:37Z</dcterms:created>
  <dcterms:modified xsi:type="dcterms:W3CDTF">2019-05-08T06:39:53Z</dcterms:modified>
</cp:coreProperties>
</file>