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9" r:id="rId11"/>
    <p:sldId id="270" r:id="rId12"/>
    <p:sldId id="271" r:id="rId13"/>
    <p:sldId id="266" r:id="rId14"/>
    <p:sldId id="267" r:id="rId15"/>
    <p:sldId id="268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57B57-9C6E-496E-BA59-E349764D5B5C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875AF3-9DEE-454E-B2ED-F097BA96D4A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875AF3-9DEE-454E-B2ED-F097BA96D4A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321B4F-2A41-4D46-9F21-8AF8BC35039A}" type="datetimeFigureOut">
              <a:rPr lang="ru-RU" smtClean="0"/>
              <a:pPr/>
              <a:t>21.09.2022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62060-44B9-48AD-9A13-43E9E8EE67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85795"/>
            <a:ext cx="7100910" cy="4000527"/>
          </a:xfrm>
        </p:spPr>
        <p:txBody>
          <a:bodyPr>
            <a:normAutofit fontScale="90000"/>
          </a:bodyPr>
          <a:lstStyle/>
          <a:p>
            <a:r>
              <a:rPr lang="ru-RU" sz="6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Новое в трудовом законодательстве в 2022 году</a:t>
            </a:r>
            <a:r>
              <a:rPr lang="ru-RU" sz="6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s://xn--j1ahagech8b.xn--80acgfbsl1azdqr.xn--p1ai/media/news/news_60567_image_900x_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3643314"/>
            <a:ext cx="3343951" cy="299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Утратило силу Постановление Минтруда России, Минобразования России от 13.01.2003 № 1/29.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Введены в действие новые Правила обучения по охране труда, утвержденные Постановлением Правительства РФ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 24.12.2021 № 2464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/>
          <a:lstStyle/>
          <a:p>
            <a:pPr lvl="0" fontAlgn="base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Инструктажи по охране труда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Новые правила обучения нормам охраны труда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Обучение по оказанию первой помощи пострадавшим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fontAlgn="base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Обучение по использованию (применению) средств индивидуальной защиты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Обучение по охране труда у работодателя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Инструктажи по охране труда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Новые </a:t>
            </a:r>
            <a:r>
              <a:rPr lang="ru-RU" sz="24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правила предусматривают первичный, повторный и внеплановый инструктажи по охране </a:t>
            </a:r>
            <a:r>
              <a:rPr lang="ru-RU" sz="24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труда</a:t>
            </a:r>
          </a:p>
          <a:p>
            <a:pPr>
              <a:buNone/>
            </a:pP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П. 13 Постановления Правительства РФ от 24.12.2021 № 2464 «О порядке обучения по охране труда и проверки знания требований охраны труда» (вместе с Правилами обучения по охране труда и проверки знания требований охраны труда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Приказ Минтруда России от 18.11.2020 № 814н «Об утверждении Правил по охране труда при эксплуатации промышленного транспорта»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654032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Новые правила обучения нормам охраны труда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25 Постановления Правительства РФ от 24.12.2021 № 2464 «О порядке обучения по охране труда и проверки знания требований охраны труда» (вместе с Правилами обучения по охране труда и проверки знания требований охраны труда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ru-RU" sz="2400" dirty="0"/>
          </a:p>
        </p:txBody>
      </p:sp>
      <p:pic>
        <p:nvPicPr>
          <p:cNvPr id="4" name="Рисунок 3" descr="https://www.4dk.ru/files/323517/businessman-examining-papers-at-tabl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3071811"/>
            <a:ext cx="528641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оказания первой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помощи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П. 33 Постановления Правительства РФ от 24.12.2021 № 2464 «О порядке обучения по охране труда и проверки знания требований охраны труда» (вместе с Правилами обучения по охране труда и проверки знания требований охраны труда)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dposoc.ru/upload/iblock/b9a/g9pfydv5rjl6ulgf8zhlrn9xe3d436i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3571876"/>
            <a:ext cx="4286280" cy="2843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использованию СИЗ</a:t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600200"/>
            <a:ext cx="8215370" cy="4525963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Обучение по использованию (применению) СИЗ проводится не реже одного раза в три года. Порядок обучения, как и в предыдущем случае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определяется локальным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актом работодателя</a:t>
            </a:r>
          </a:p>
          <a:p>
            <a:endParaRPr lang="ru-RU" dirty="0"/>
          </a:p>
        </p:txBody>
      </p:sp>
      <p:pic>
        <p:nvPicPr>
          <p:cNvPr id="4" name="Рисунок 3" descr="https://st40.stpulscen.ru/images/product/210/364/651_big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3429000"/>
            <a:ext cx="3167072" cy="2952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Обучение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охране труда у работодателя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от 2 до 15 человек всех категорий рисков ‒ должна направить в обучающую организацию одного работника;</a:t>
            </a:r>
          </a:p>
          <a:p>
            <a:pPr fontAlgn="base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от 16 до 50 человек всех категорий риска ‒ 3 сотрудников;</a:t>
            </a:r>
          </a:p>
          <a:p>
            <a:pPr fontAlgn="base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от 51 до 250 низкого, умеренного и среднего риска ‒ 5 человек, а высокого и значительного риска ‒ 7 и т. д.</a:t>
            </a:r>
          </a:p>
          <a:p>
            <a:endParaRPr lang="ru-RU" dirty="0"/>
          </a:p>
        </p:txBody>
      </p:sp>
      <p:pic>
        <p:nvPicPr>
          <p:cNvPr id="4" name="Рисунок 3" descr="https://www.4dk.ru/files/323518/close-up-of-stack-of-documents-with-executive-background%20%281%2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3429001"/>
            <a:ext cx="4357718" cy="2857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19178"/>
            <a:ext cx="8229600" cy="5806986"/>
          </a:xfrm>
        </p:spPr>
        <p:txBody>
          <a:bodyPr>
            <a:normAutofit fontScale="70000" lnSpcReduction="20000"/>
          </a:bodyPr>
          <a:lstStyle/>
          <a:p>
            <a:pPr algn="ctr" fontAlgn="base">
              <a:buNone/>
            </a:pPr>
            <a:r>
              <a:rPr lang="ru-RU" sz="4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Обучение</a:t>
            </a:r>
            <a:r>
              <a:rPr lang="ru-RU" sz="46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в зависимости от категории работников, </a:t>
            </a:r>
            <a:r>
              <a:rPr lang="ru-RU" sz="46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проводится по программам обучения</a:t>
            </a:r>
            <a:r>
              <a:rPr lang="ru-RU" sz="4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base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а)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 общим вопросам охраны труда и функционирования системы управления охраной труда продолжительностью не менее 16 часов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б)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безопасным методам и приемам выполнения работ при воздействии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вредных или опасных производственных факторов, источников 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оценки профрисков, продолжительностью не менее 16 часов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в)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безопасным методам и приемам выполнения работ повышенной опасности, к которым предъявляются дополнительные требования в соответствии с нормативными правовыми актами, содержащими государственные нормативные требования охраны труда.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Квотирование рабочих мест для инвалидов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Правила выполнения работодателями утвержденных квот для приема на работу инвалидов (постановление Правительства РФ от 14.03.2022 № 366).</a:t>
            </a:r>
            <a:endParaRPr lang="ru-RU" dirty="0"/>
          </a:p>
        </p:txBody>
      </p:sp>
      <p:pic>
        <p:nvPicPr>
          <p:cNvPr id="4" name="Рисунок 3" descr="https://dostupsreda.ru/media/images/products/photo/%D0%94%D0%BB%D1%8F_%D1%81%D0%BB%D0%B5%D0%BF%D1%8B%D1%85.jpeg"/>
          <p:cNvPicPr/>
          <p:nvPr/>
        </p:nvPicPr>
        <p:blipFill>
          <a:blip r:embed="rId2" cstate="print"/>
          <a:srcRect t="11904" b="12372"/>
          <a:stretch>
            <a:fillRect/>
          </a:stretch>
        </p:blipFill>
        <p:spPr bwMode="auto">
          <a:xfrm>
            <a:off x="2357422" y="3571876"/>
            <a:ext cx="4429156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Защита персональных данных работников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786874" cy="484030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 1 сентября 2022 года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работодателей обязали уведомлять Роскомнадзор о начале обработки и распространения персональных данных сотрудников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(Федеральный закон от 14.07.2022 № 266-ФЗ).</a:t>
            </a:r>
          </a:p>
          <a:p>
            <a:endParaRPr lang="ru-RU" dirty="0"/>
          </a:p>
        </p:txBody>
      </p:sp>
      <p:pic>
        <p:nvPicPr>
          <p:cNvPr id="4" name="Рисунок 3" descr="https://anoapd.com/wp-content/uploads/2020/11/word-image-1039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3857628"/>
            <a:ext cx="4619782" cy="2647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Бесплатная выдача лечебного питания, молока и сока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58204" cy="5143536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Новые правила бесплатной выдачи лечебно-профилактического питания, молока и сока сотрудникам, занятым на работах с вредными условиями труда </a:t>
            </a:r>
          </a:p>
          <a:p>
            <a:pPr algn="just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-приказ Минтруда от</a:t>
            </a: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16.05.2022 № 298н</a:t>
            </a:r>
            <a:r>
              <a:rPr lang="ru-RU" dirty="0" smtClean="0"/>
              <a:t>  </a:t>
            </a:r>
            <a:endParaRPr lang="ru-RU" sz="2000" dirty="0" smtClean="0"/>
          </a:p>
          <a:p>
            <a:pPr algn="just">
              <a:buNone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-приказ Минтруда </a:t>
            </a:r>
          </a:p>
          <a:p>
            <a:pPr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от 12.05.2022 № 291н</a:t>
            </a:r>
          </a:p>
          <a:p>
            <a:pPr algn="just"/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s://s0.rbk.ru/v6_top_pics/media/img/6/95/755202635684956.jpg"/>
          <p:cNvPicPr/>
          <p:nvPr/>
        </p:nvPicPr>
        <p:blipFill>
          <a:blip r:embed="rId2" cstate="print"/>
          <a:srcRect r="17568" b="8333"/>
          <a:stretch>
            <a:fillRect/>
          </a:stretch>
        </p:blipFill>
        <p:spPr bwMode="auto">
          <a:xfrm>
            <a:off x="4929190" y="3643314"/>
            <a:ext cx="371477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Учет микротравм в организации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01 марта 2022 года на основании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статьи 226 ТК РФ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приказа Минтруда России № 632н в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каждой организации должен быть внедрен порядок учета микротравм. С этой целью рекомендуется разработать положение и приказ по учету микроповреждений работниками организации, ознакомить с ним сотрудников и вести учет.</a:t>
            </a:r>
          </a:p>
          <a:p>
            <a:endParaRPr lang="ru-RU" dirty="0"/>
          </a:p>
        </p:txBody>
      </p:sp>
      <p:pic>
        <p:nvPicPr>
          <p:cNvPr id="4" name="Рисунок 3" descr="https://pachelma.pnzreg.ru/upload/iblock/a85/a85ef3534551fa9e4270e6f07dceffe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3929066"/>
            <a:ext cx="4180523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Информирование работников о трудовых правах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25000" lnSpcReduction="20000"/>
          </a:bodyPr>
          <a:lstStyle/>
          <a:p>
            <a:pPr fontAlgn="base">
              <a:lnSpc>
                <a:spcPct val="170000"/>
              </a:lnSpc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        С 01 марта 2022 года вступил в силу приказ Минтруда № 773н от 29.10.2021 года, обязующий работодателя информировать работников о трудовых правах, например, каким образом реализуется обязанность руководителем организации создавать безопасные условия труда.</a:t>
            </a:r>
          </a:p>
          <a:p>
            <a:pPr>
              <a:buNone/>
            </a:pPr>
            <a:endParaRPr lang="ru-RU" sz="5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Формами информирования являются: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	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Ознакомление работника при приеме на работу с условиями трудового договора;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	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Ознакомление работников с результатами СОУТ на их рабочих местах;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	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Ознакомление с информацией о существующих профессиональных рисках и их уровнях;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	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Ознакомление работника с требованиями должностной инструкции, инструкций по охране труда, перечнем выдаваемых на рабочем месте СИЗ, требованиями правил (стандартов) по охране труда и других локальных нормативных актов работодателя.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 	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В зависимости от своих финансовых возможностей и в дополнение к указанным формам работодатели могут также применять иные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способы информирования работников об их трудовых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правах, перечисленные в настоящем приказе.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*	 </a:t>
            </a: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Ознакомление работников может осуществляться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в электронной форме при наличии у работодателя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5600" dirty="0" smtClean="0">
                <a:latin typeface="Times New Roman" pitchFamily="18" charset="0"/>
                <a:cs typeface="Times New Roman" pitchFamily="18" charset="0"/>
              </a:rPr>
              <a:t>электронного документооборота.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https://sun9-66.userapi.com/impg/1Hr6WHgDexDmV-oPuTZM0ztQ3EjRXxaorFOiFg/-Ndj3-p1HLw.jpg?size=1200x628&amp;quality=96&amp;sign=5d6834dd36c84a6a9b2be27a1518de32&amp;type=album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4572008"/>
            <a:ext cx="3786214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Оценка профессиональных рисков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600200"/>
            <a:ext cx="8543956" cy="4525963"/>
          </a:xfrm>
        </p:spPr>
        <p:txBody>
          <a:bodyPr>
            <a:normAutofit/>
          </a:bodyPr>
          <a:lstStyle/>
          <a:p>
            <a:pPr algn="just" fontAlgn="base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* С 01 марта 2022 года 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статьей 218 ТК РФ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закреплена обязанность каждого работодателя проводить оценку профессиональных рисков на рабочих местах.</a:t>
            </a:r>
          </a:p>
          <a:p>
            <a:pPr algn="just" fontAlgn="base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* Вступили в силу рекомендации о выборе методики по оценке профессионального риска  </a:t>
            </a:r>
          </a:p>
          <a:p>
            <a:pPr algn="just" fontAlgn="base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(приказ Минтруда № 926н)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just" fontAlgn="base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по обнаружению и опознаванию </a:t>
            </a:r>
          </a:p>
          <a:p>
            <a:pPr algn="just" fontAlgn="base">
              <a:buNone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опасностей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(приказ Минтруда № 36)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s://i.baraholka.com.ru/files/2/4/248512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3286124"/>
            <a:ext cx="3405191" cy="2905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800" b="1" i="1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СПАСИБО </a:t>
            </a:r>
          </a:p>
          <a:p>
            <a:pPr algn="ctr">
              <a:buNone/>
            </a:pPr>
            <a:r>
              <a:rPr lang="ru-RU" sz="8800" b="1" i="1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ЗА</a:t>
            </a:r>
          </a:p>
          <a:p>
            <a:pPr algn="ctr">
              <a:buNone/>
            </a:pPr>
            <a:r>
              <a:rPr lang="ru-RU" sz="8800" b="1" i="1" dirty="0" smtClean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 ВНИМАНИЕ !!!</a:t>
            </a:r>
            <a:endParaRPr lang="ru-RU" sz="8800" b="1" i="1" dirty="0">
              <a:solidFill>
                <a:srgbClr val="FF0000"/>
              </a:solidFill>
              <a:latin typeface="Monotype Corsiva" pitchFamily="66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560</TotalTime>
  <Words>424</Words>
  <Application>Microsoft Office PowerPoint</Application>
  <PresentationFormat>Экран (4:3)</PresentationFormat>
  <Paragraphs>71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Новое в трудовом законодательстве в 2022 году </vt:lpstr>
      <vt:lpstr>Слайд 2</vt:lpstr>
      <vt:lpstr>Слайд 3</vt:lpstr>
      <vt:lpstr> Инструктажи по охране труда </vt:lpstr>
      <vt:lpstr>Новые правила обучения нормам охраны труда</vt:lpstr>
      <vt:lpstr>  Обучение оказания первой помощи  </vt:lpstr>
      <vt:lpstr> Обучение по использованию СИЗ </vt:lpstr>
      <vt:lpstr> Обучение по охране труда у работодателя </vt:lpstr>
      <vt:lpstr>Слайд 9</vt:lpstr>
      <vt:lpstr> Квотирование рабочих мест для инвалидов </vt:lpstr>
      <vt:lpstr> Защита персональных данных работников </vt:lpstr>
      <vt:lpstr> Бесплатная выдача лечебного питания, молока и сока </vt:lpstr>
      <vt:lpstr> Учет микротравм в организации </vt:lpstr>
      <vt:lpstr> Информирование работников о трудовых правах </vt:lpstr>
      <vt:lpstr> Оценка профессиональных рисков 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Изменения по охране труда с 1 сентября 2022 года</dc:title>
  <dc:creator>Ивашкова Г</dc:creator>
  <cp:lastModifiedBy>Pavel Belov</cp:lastModifiedBy>
  <cp:revision>57</cp:revision>
  <dcterms:created xsi:type="dcterms:W3CDTF">2022-09-14T05:14:11Z</dcterms:created>
  <dcterms:modified xsi:type="dcterms:W3CDTF">2022-09-21T03:31:39Z</dcterms:modified>
</cp:coreProperties>
</file>